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277" r:id="rId2"/>
    <p:sldId id="278" r:id="rId3"/>
    <p:sldId id="279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9449A4-95F4-4289-B782-8D54CDAA6110}">
          <p14:sldIdLst>
            <p14:sldId id="277"/>
          </p14:sldIdLst>
        </p14:section>
        <p14:section name="Untitled Section" id="{CA729248-0827-44EB-AC96-8468B10DBC78}">
          <p14:sldIdLst>
            <p14:sldId id="278"/>
            <p14:sldId id="27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77823-9125-4BCD-B2E3-EFFD10D637C8}" v="42" dt="2023-10-30T19:21:06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Ufner" userId="5a858583-4408-4100-be62-5e2d0c64c390" providerId="ADAL" clId="{89A77823-9125-4BCD-B2E3-EFFD10D637C8}"/>
    <pc:docChg chg="undo custSel addSld delSld modSld sldOrd addSection modSection">
      <pc:chgData name="Julie Ufner" userId="5a858583-4408-4100-be62-5e2d0c64c390" providerId="ADAL" clId="{89A77823-9125-4BCD-B2E3-EFFD10D637C8}" dt="2023-10-30T19:21:45.525" v="1979" actId="255"/>
      <pc:docMkLst>
        <pc:docMk/>
      </pc:docMkLst>
      <pc:sldChg chg="modSp del mod">
        <pc:chgData name="Julie Ufner" userId="5a858583-4408-4100-be62-5e2d0c64c390" providerId="ADAL" clId="{89A77823-9125-4BCD-B2E3-EFFD10D637C8}" dt="2023-10-25T21:54:36.429" v="23" actId="2696"/>
        <pc:sldMkLst>
          <pc:docMk/>
          <pc:sldMk cId="1779219934" sldId="256"/>
        </pc:sldMkLst>
        <pc:spChg chg="mod">
          <ac:chgData name="Julie Ufner" userId="5a858583-4408-4100-be62-5e2d0c64c390" providerId="ADAL" clId="{89A77823-9125-4BCD-B2E3-EFFD10D637C8}" dt="2023-10-25T15:50:10.188" v="16" actId="26606"/>
          <ac:spMkLst>
            <pc:docMk/>
            <pc:sldMk cId="1779219934" sldId="256"/>
            <ac:spMk id="2" creationId="{05E1743C-EE58-1F46-2798-38A14FBEDF4C}"/>
          </ac:spMkLst>
        </pc:spChg>
        <pc:spChg chg="mod">
          <ac:chgData name="Julie Ufner" userId="5a858583-4408-4100-be62-5e2d0c64c390" providerId="ADAL" clId="{89A77823-9125-4BCD-B2E3-EFFD10D637C8}" dt="2023-10-25T15:50:10.188" v="16" actId="26606"/>
          <ac:spMkLst>
            <pc:docMk/>
            <pc:sldMk cId="1779219934" sldId="256"/>
            <ac:spMk id="3" creationId="{2109ED2E-58C9-2341-2584-61B53911FE8B}"/>
          </ac:spMkLst>
        </pc:spChg>
        <pc:spChg chg="mod">
          <ac:chgData name="Julie Ufner" userId="5a858583-4408-4100-be62-5e2d0c64c390" providerId="ADAL" clId="{89A77823-9125-4BCD-B2E3-EFFD10D637C8}" dt="2023-10-25T15:49:53.442" v="13" actId="26606"/>
          <ac:spMkLst>
            <pc:docMk/>
            <pc:sldMk cId="1779219934" sldId="256"/>
            <ac:spMk id="19" creationId="{6A503D57-18D5-9472-18B8-070D4F99C683}"/>
          </ac:spMkLst>
        </pc:spChg>
        <pc:spChg chg="mod">
          <ac:chgData name="Julie Ufner" userId="5a858583-4408-4100-be62-5e2d0c64c390" providerId="ADAL" clId="{89A77823-9125-4BCD-B2E3-EFFD10D637C8}" dt="2023-10-25T15:49:53.442" v="13" actId="26606"/>
          <ac:spMkLst>
            <pc:docMk/>
            <pc:sldMk cId="1779219934" sldId="256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25T15:49:53.442" v="13" actId="26606"/>
          <ac:spMkLst>
            <pc:docMk/>
            <pc:sldMk cId="1779219934" sldId="256"/>
            <ac:spMk id="23" creationId="{EE3A3CDF-E686-B8D4-0830-BD3B044C224F}"/>
          </ac:spMkLst>
        </pc:spChg>
        <pc:picChg chg="mod ord">
          <ac:chgData name="Julie Ufner" userId="5a858583-4408-4100-be62-5e2d0c64c390" providerId="ADAL" clId="{89A77823-9125-4BCD-B2E3-EFFD10D637C8}" dt="2023-10-25T15:50:29.242" v="19" actId="1076"/>
          <ac:picMkLst>
            <pc:docMk/>
            <pc:sldMk cId="1779219934" sldId="256"/>
            <ac:picMk id="13" creationId="{7F337B94-0B7A-F4CE-B7ED-68EF67D1AA58}"/>
          </ac:picMkLst>
        </pc:picChg>
      </pc:sldChg>
      <pc:sldChg chg="del">
        <pc:chgData name="Julie Ufner" userId="5a858583-4408-4100-be62-5e2d0c64c390" providerId="ADAL" clId="{89A77823-9125-4BCD-B2E3-EFFD10D637C8}" dt="2023-10-25T22:17:14.630" v="631" actId="47"/>
        <pc:sldMkLst>
          <pc:docMk/>
          <pc:sldMk cId="4146532995" sldId="257"/>
        </pc:sldMkLst>
      </pc:sldChg>
      <pc:sldChg chg="del">
        <pc:chgData name="Julie Ufner" userId="5a858583-4408-4100-be62-5e2d0c64c390" providerId="ADAL" clId="{89A77823-9125-4BCD-B2E3-EFFD10D637C8}" dt="2023-10-25T15:49:08.911" v="8" actId="2696"/>
        <pc:sldMkLst>
          <pc:docMk/>
          <pc:sldMk cId="260726044" sldId="258"/>
        </pc:sldMkLst>
      </pc:sldChg>
      <pc:sldChg chg="modSp del mod">
        <pc:chgData name="Julie Ufner" userId="5a858583-4408-4100-be62-5e2d0c64c390" providerId="ADAL" clId="{89A77823-9125-4BCD-B2E3-EFFD10D637C8}" dt="2023-10-25T22:02:33.779" v="132" actId="2696"/>
        <pc:sldMkLst>
          <pc:docMk/>
          <pc:sldMk cId="0" sldId="261"/>
        </pc:sldMkLst>
        <pc:spChg chg="mod">
          <ac:chgData name="Julie Ufner" userId="5a858583-4408-4100-be62-5e2d0c64c390" providerId="ADAL" clId="{89A77823-9125-4BCD-B2E3-EFFD10D637C8}" dt="2023-10-25T21:55:09.611" v="26" actId="1076"/>
          <ac:spMkLst>
            <pc:docMk/>
            <pc:sldMk cId="0" sldId="261"/>
            <ac:spMk id="120" creationId="{00000000-0000-0000-0000-000000000000}"/>
          </ac:spMkLst>
        </pc:spChg>
      </pc:sldChg>
      <pc:sldChg chg="del">
        <pc:chgData name="Julie Ufner" userId="5a858583-4408-4100-be62-5e2d0c64c390" providerId="ADAL" clId="{89A77823-9125-4BCD-B2E3-EFFD10D637C8}" dt="2023-10-25T15:49:15.522" v="9" actId="2696"/>
        <pc:sldMkLst>
          <pc:docMk/>
          <pc:sldMk cId="3750289671" sldId="262"/>
        </pc:sldMkLst>
      </pc:sldChg>
      <pc:sldChg chg="del">
        <pc:chgData name="Julie Ufner" userId="5a858583-4408-4100-be62-5e2d0c64c390" providerId="ADAL" clId="{89A77823-9125-4BCD-B2E3-EFFD10D637C8}" dt="2023-10-25T22:02:46.612" v="133" actId="2696"/>
        <pc:sldMkLst>
          <pc:docMk/>
          <pc:sldMk cId="0" sldId="263"/>
        </pc:sldMkLst>
      </pc:sldChg>
      <pc:sldChg chg="addSp modSp del mod ord">
        <pc:chgData name="Julie Ufner" userId="5a858583-4408-4100-be62-5e2d0c64c390" providerId="ADAL" clId="{89A77823-9125-4BCD-B2E3-EFFD10D637C8}" dt="2023-10-30T19:00:43.143" v="1458" actId="2696"/>
        <pc:sldMkLst>
          <pc:docMk/>
          <pc:sldMk cId="1466115737" sldId="276"/>
        </pc:sldMkLst>
        <pc:spChg chg="mod">
          <ac:chgData name="Julie Ufner" userId="5a858583-4408-4100-be62-5e2d0c64c390" providerId="ADAL" clId="{89A77823-9125-4BCD-B2E3-EFFD10D637C8}" dt="2023-10-30T17:56:55.394" v="783" actId="20577"/>
          <ac:spMkLst>
            <pc:docMk/>
            <pc:sldMk cId="1466115737" sldId="276"/>
            <ac:spMk id="2" creationId="{A0074835-119D-AE52-DCE2-A9772A5E1EC6}"/>
          </ac:spMkLst>
        </pc:spChg>
        <pc:spChg chg="mod">
          <ac:chgData name="Julie Ufner" userId="5a858583-4408-4100-be62-5e2d0c64c390" providerId="ADAL" clId="{89A77823-9125-4BCD-B2E3-EFFD10D637C8}" dt="2023-10-30T17:57:02.082" v="784" actId="1076"/>
          <ac:spMkLst>
            <pc:docMk/>
            <pc:sldMk cId="1466115737" sldId="276"/>
            <ac:spMk id="3" creationId="{1906FDB9-F4DC-5DD5-EE27-6CA795F1C7BC}"/>
          </ac:spMkLst>
        </pc:spChg>
        <pc:spChg chg="mod">
          <ac:chgData name="Julie Ufner" userId="5a858583-4408-4100-be62-5e2d0c64c390" providerId="ADAL" clId="{89A77823-9125-4BCD-B2E3-EFFD10D637C8}" dt="2023-10-30T17:57:17.760" v="786" actId="20577"/>
          <ac:spMkLst>
            <pc:docMk/>
            <pc:sldMk cId="1466115737" sldId="276"/>
            <ac:spMk id="6" creationId="{F722C836-AAF4-757B-803A-176F2FB3379F}"/>
          </ac:spMkLst>
        </pc:spChg>
        <pc:spChg chg="mod">
          <ac:chgData name="Julie Ufner" userId="5a858583-4408-4100-be62-5e2d0c64c390" providerId="ADAL" clId="{89A77823-9125-4BCD-B2E3-EFFD10D637C8}" dt="2023-10-25T22:04:14.696" v="174" actId="207"/>
          <ac:spMkLst>
            <pc:docMk/>
            <pc:sldMk cId="1466115737" sldId="276"/>
            <ac:spMk id="132" creationId="{00000000-0000-0000-0000-000000000000}"/>
          </ac:spMkLst>
        </pc:spChg>
        <pc:picChg chg="add mod ord">
          <ac:chgData name="Julie Ufner" userId="5a858583-4408-4100-be62-5e2d0c64c390" providerId="ADAL" clId="{89A77823-9125-4BCD-B2E3-EFFD10D637C8}" dt="2023-10-25T22:17:37.397" v="633" actId="167"/>
          <ac:picMkLst>
            <pc:docMk/>
            <pc:sldMk cId="1466115737" sldId="276"/>
            <ac:picMk id="4" creationId="{A125DC51-5D29-FFF0-6FE9-8F5B7FD3F5DE}"/>
          </ac:picMkLst>
        </pc:picChg>
      </pc:sldChg>
      <pc:sldChg chg="modSp add mod">
        <pc:chgData name="Julie Ufner" userId="5a858583-4408-4100-be62-5e2d0c64c390" providerId="ADAL" clId="{89A77823-9125-4BCD-B2E3-EFFD10D637C8}" dt="2023-10-30T18:48:29.726" v="1139"/>
        <pc:sldMkLst>
          <pc:docMk/>
          <pc:sldMk cId="663556769" sldId="277"/>
        </pc:sldMkLst>
        <pc:spChg chg="mod">
          <ac:chgData name="Julie Ufner" userId="5a858583-4408-4100-be62-5e2d0c64c390" providerId="ADAL" clId="{89A77823-9125-4BCD-B2E3-EFFD10D637C8}" dt="2023-10-25T21:54:29.867" v="22" actId="20577"/>
          <ac:spMkLst>
            <pc:docMk/>
            <pc:sldMk cId="663556769" sldId="277"/>
            <ac:spMk id="3" creationId="{2109ED2E-58C9-2341-2584-61B53911FE8B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663556769" sldId="277"/>
            <ac:spMk id="19" creationId="{6A503D57-18D5-9472-18B8-070D4F99C683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663556769" sldId="277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663556769" sldId="277"/>
            <ac:spMk id="23" creationId="{EE3A3CDF-E686-B8D4-0830-BD3B044C224F}"/>
          </ac:spMkLst>
        </pc:spChg>
      </pc:sldChg>
      <pc:sldChg chg="addSp delSp modSp add mod setBg">
        <pc:chgData name="Julie Ufner" userId="5a858583-4408-4100-be62-5e2d0c64c390" providerId="ADAL" clId="{89A77823-9125-4BCD-B2E3-EFFD10D637C8}" dt="2023-10-30T19:01:21.043" v="1460" actId="26606"/>
        <pc:sldMkLst>
          <pc:docMk/>
          <pc:sldMk cId="917627165" sldId="278"/>
        </pc:sldMkLst>
        <pc:spChg chg="mod ord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2" creationId="{05E1743C-EE58-1F46-2798-38A14FBEDF4C}"/>
          </ac:spMkLst>
        </pc:spChg>
        <pc:spChg chg="del mod">
          <ac:chgData name="Julie Ufner" userId="5a858583-4408-4100-be62-5e2d0c64c390" providerId="ADAL" clId="{89A77823-9125-4BCD-B2E3-EFFD10D637C8}" dt="2023-10-25T21:56:43.256" v="48" actId="478"/>
          <ac:spMkLst>
            <pc:docMk/>
            <pc:sldMk cId="917627165" sldId="278"/>
            <ac:spMk id="3" creationId="{2109ED2E-58C9-2341-2584-61B53911FE8B}"/>
          </ac:spMkLst>
        </pc:spChg>
        <pc:spChg chg="add del mod">
          <ac:chgData name="Julie Ufner" userId="5a858583-4408-4100-be62-5e2d0c64c390" providerId="ADAL" clId="{89A77823-9125-4BCD-B2E3-EFFD10D637C8}" dt="2023-10-30T18:55:22.892" v="1363" actId="26606"/>
          <ac:spMkLst>
            <pc:docMk/>
            <pc:sldMk cId="917627165" sldId="278"/>
            <ac:spMk id="5" creationId="{8CD99564-1E38-BCEE-3226-A7D70736315B}"/>
          </ac:spMkLst>
        </pc:spChg>
        <pc:spChg chg="del mod">
          <ac:chgData name="Julie Ufner" userId="5a858583-4408-4100-be62-5e2d0c64c390" providerId="ADAL" clId="{89A77823-9125-4BCD-B2E3-EFFD10D637C8}" dt="2023-10-30T19:00:06.464" v="1450" actId="478"/>
          <ac:spMkLst>
            <pc:docMk/>
            <pc:sldMk cId="917627165" sldId="278"/>
            <ac:spMk id="19" creationId="{6A503D57-18D5-9472-18B8-070D4F99C683}"/>
          </ac:spMkLst>
        </pc:spChg>
        <pc:spChg chg="del mod">
          <ac:chgData name="Julie Ufner" userId="5a858583-4408-4100-be62-5e2d0c64c390" providerId="ADAL" clId="{89A77823-9125-4BCD-B2E3-EFFD10D637C8}" dt="2023-10-30T19:00:04.795" v="1449" actId="478"/>
          <ac:spMkLst>
            <pc:docMk/>
            <pc:sldMk cId="917627165" sldId="278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23" creationId="{EE3A3CDF-E686-B8D4-0830-BD3B044C224F}"/>
          </ac:spMkLst>
        </pc:spChg>
        <pc:spChg chg="add del">
          <ac:chgData name="Julie Ufner" userId="5a858583-4408-4100-be62-5e2d0c64c390" providerId="ADAL" clId="{89A77823-9125-4BCD-B2E3-EFFD10D637C8}" dt="2023-10-30T18:55:20.860" v="1360" actId="26606"/>
          <ac:spMkLst>
            <pc:docMk/>
            <pc:sldMk cId="917627165" sldId="278"/>
            <ac:spMk id="27" creationId="{8CD99564-1E38-BCEE-3226-A7D70736315B}"/>
          </ac:spMkLst>
        </pc:spChg>
        <pc:spChg chg="add del">
          <ac:chgData name="Julie Ufner" userId="5a858583-4408-4100-be62-5e2d0c64c390" providerId="ADAL" clId="{89A77823-9125-4BCD-B2E3-EFFD10D637C8}" dt="2023-10-30T18:55:20.860" v="1360" actId="26606"/>
          <ac:spMkLst>
            <pc:docMk/>
            <pc:sldMk cId="917627165" sldId="278"/>
            <ac:spMk id="28" creationId="{04812C46-200A-4DEB-A05E-3ED6C68C2387}"/>
          </ac:spMkLst>
        </pc:spChg>
        <pc:spChg chg="add del">
          <ac:chgData name="Julie Ufner" userId="5a858583-4408-4100-be62-5e2d0c64c390" providerId="ADAL" clId="{89A77823-9125-4BCD-B2E3-EFFD10D637C8}" dt="2023-10-30T18:55:20.860" v="1360" actId="26606"/>
          <ac:spMkLst>
            <pc:docMk/>
            <pc:sldMk cId="917627165" sldId="278"/>
            <ac:spMk id="30" creationId="{D1EA859B-E555-4109-94F3-6700E046E008}"/>
          </ac:spMkLst>
        </pc:spChg>
        <pc:spChg chg="add del">
          <ac:chgData name="Julie Ufner" userId="5a858583-4408-4100-be62-5e2d0c64c390" providerId="ADAL" clId="{89A77823-9125-4BCD-B2E3-EFFD10D637C8}" dt="2023-10-30T18:55:22.760" v="1362" actId="26606"/>
          <ac:spMkLst>
            <pc:docMk/>
            <pc:sldMk cId="917627165" sldId="278"/>
            <ac:spMk id="32" creationId="{08C9B587-E65E-4B52-B37C-ABEBB6E87928}"/>
          </ac:spMkLst>
        </pc:spChg>
        <pc:spChg chg="add del">
          <ac:chgData name="Julie Ufner" userId="5a858583-4408-4100-be62-5e2d0c64c390" providerId="ADAL" clId="{89A77823-9125-4BCD-B2E3-EFFD10D637C8}" dt="2023-10-30T18:55:22.760" v="1362" actId="26606"/>
          <ac:spMkLst>
            <pc:docMk/>
            <pc:sldMk cId="917627165" sldId="278"/>
            <ac:spMk id="33" creationId="{7C432AFE-B3D2-4BFF-BF8F-96C27AFF1AC7}"/>
          </ac:spMkLst>
        </pc:spChg>
        <pc:spChg chg="add del">
          <ac:chgData name="Julie Ufner" userId="5a858583-4408-4100-be62-5e2d0c64c390" providerId="ADAL" clId="{89A77823-9125-4BCD-B2E3-EFFD10D637C8}" dt="2023-10-30T18:55:22.760" v="1362" actId="26606"/>
          <ac:spMkLst>
            <pc:docMk/>
            <pc:sldMk cId="917627165" sldId="278"/>
            <ac:spMk id="34" creationId="{AF2F604E-43BE-4DC3-B983-E071523364F8}"/>
          </ac:spMkLst>
        </pc:spChg>
        <pc:spChg chg="add del">
          <ac:chgData name="Julie Ufner" userId="5a858583-4408-4100-be62-5e2d0c64c390" providerId="ADAL" clId="{89A77823-9125-4BCD-B2E3-EFFD10D637C8}" dt="2023-10-30T18:55:22.760" v="1362" actId="26606"/>
          <ac:spMkLst>
            <pc:docMk/>
            <pc:sldMk cId="917627165" sldId="278"/>
            <ac:spMk id="35" creationId="{8CD99564-1E38-BCEE-3226-A7D70736315B}"/>
          </ac:spMkLst>
        </pc:spChg>
        <pc:spChg chg="add del">
          <ac:chgData name="Julie Ufner" userId="5a858583-4408-4100-be62-5e2d0c64c390" providerId="ADAL" clId="{89A77823-9125-4BCD-B2E3-EFFD10D637C8}" dt="2023-10-30T18:56:04.477" v="1366" actId="26606"/>
          <ac:spMkLst>
            <pc:docMk/>
            <pc:sldMk cId="917627165" sldId="278"/>
            <ac:spMk id="37" creationId="{D009D6D5-DAC2-4A8B-A17A-E206B9012D09}"/>
          </ac:spMkLst>
        </pc:spChg>
        <pc:spChg chg="add mod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38" creationId="{8CD99564-1E38-BCEE-3226-A7D70736315B}"/>
          </ac:spMkLst>
        </pc:spChg>
        <pc:spChg chg="add del">
          <ac:chgData name="Julie Ufner" userId="5a858583-4408-4100-be62-5e2d0c64c390" providerId="ADAL" clId="{89A77823-9125-4BCD-B2E3-EFFD10D637C8}" dt="2023-10-30T18:57:53.843" v="1422" actId="26606"/>
          <ac:spMkLst>
            <pc:docMk/>
            <pc:sldMk cId="917627165" sldId="278"/>
            <ac:spMk id="43" creationId="{79BB35BC-D5C2-4C8B-A22A-A71E6191913B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48" creationId="{04812C46-200A-4DEB-A05E-3ED6C68C2387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50" creationId="{D1EA859B-E555-4109-94F3-6700E046E008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55" creationId="{AE3A741D-C19B-960A-5803-1C5887147820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57" creationId="{9C3A50E9-9119-7BC3-083B-2D84CCC78E47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59" creationId="{DC39DE25-0E4E-0AA7-0932-1D78C2372786}"/>
          </ac:spMkLst>
        </pc:spChg>
        <pc:spChg chg="add del">
          <ac:chgData name="Julie Ufner" userId="5a858583-4408-4100-be62-5e2d0c64c390" providerId="ADAL" clId="{89A77823-9125-4BCD-B2E3-EFFD10D637C8}" dt="2023-10-30T19:01:21.043" v="1460" actId="26606"/>
          <ac:spMkLst>
            <pc:docMk/>
            <pc:sldMk cId="917627165" sldId="278"/>
            <ac:spMk id="61" creationId="{8D6EA299-0840-6DEA-E670-C49AEBC87E89}"/>
          </ac:spMkLst>
        </pc:spChg>
        <pc:graphicFrameChg chg="add del">
          <ac:chgData name="Julie Ufner" userId="5a858583-4408-4100-be62-5e2d0c64c390" providerId="ADAL" clId="{89A77823-9125-4BCD-B2E3-EFFD10D637C8}" dt="2023-10-30T18:55:13.610" v="1358" actId="26606"/>
          <ac:graphicFrameMkLst>
            <pc:docMk/>
            <pc:sldMk cId="917627165" sldId="278"/>
            <ac:graphicFrameMk id="25" creationId="{9FB6C27B-0059-379A-322B-7BC3CA305339}"/>
          </ac:graphicFrameMkLst>
        </pc:graphicFrameChg>
        <pc:picChg chg="add del mod">
          <ac:chgData name="Julie Ufner" userId="5a858583-4408-4100-be62-5e2d0c64c390" providerId="ADAL" clId="{89A77823-9125-4BCD-B2E3-EFFD10D637C8}" dt="2023-10-25T22:00:10.845" v="114" actId="478"/>
          <ac:picMkLst>
            <pc:docMk/>
            <pc:sldMk cId="917627165" sldId="278"/>
            <ac:picMk id="4" creationId="{78865ED4-91D0-0E69-74CA-8951F4E86CF5}"/>
          </ac:picMkLst>
        </pc:picChg>
        <pc:picChg chg="add del mod ord">
          <ac:chgData name="Julie Ufner" userId="5a858583-4408-4100-be62-5e2d0c64c390" providerId="ADAL" clId="{89A77823-9125-4BCD-B2E3-EFFD10D637C8}" dt="2023-10-30T19:01:21.043" v="1460" actId="26606"/>
          <ac:picMkLst>
            <pc:docMk/>
            <pc:sldMk cId="917627165" sldId="278"/>
            <ac:picMk id="13" creationId="{7F337B94-0B7A-F4CE-B7ED-68EF67D1AA58}"/>
          </ac:picMkLst>
        </pc:picChg>
      </pc:sldChg>
      <pc:sldChg chg="addSp delSp modSp add mod setBg">
        <pc:chgData name="Julie Ufner" userId="5a858583-4408-4100-be62-5e2d0c64c390" providerId="ADAL" clId="{89A77823-9125-4BCD-B2E3-EFFD10D637C8}" dt="2023-10-30T19:08:38.860" v="1590" actId="1076"/>
        <pc:sldMkLst>
          <pc:docMk/>
          <pc:sldMk cId="909852012" sldId="279"/>
        </pc:sldMkLst>
        <pc:spChg chg="mod">
          <ac:chgData name="Julie Ufner" userId="5a858583-4408-4100-be62-5e2d0c64c390" providerId="ADAL" clId="{89A77823-9125-4BCD-B2E3-EFFD10D637C8}" dt="2023-10-30T19:06:26.311" v="1484" actId="20577"/>
          <ac:spMkLst>
            <pc:docMk/>
            <pc:sldMk cId="909852012" sldId="279"/>
            <ac:spMk id="2" creationId="{05E1743C-EE58-1F46-2798-38A14FBEDF4C}"/>
          </ac:spMkLst>
        </pc:spChg>
        <pc:spChg chg="mod ord">
          <ac:chgData name="Julie Ufner" userId="5a858583-4408-4100-be62-5e2d0c64c390" providerId="ADAL" clId="{89A77823-9125-4BCD-B2E3-EFFD10D637C8}" dt="2023-10-30T19:08:38.860" v="1590" actId="1076"/>
          <ac:spMkLst>
            <pc:docMk/>
            <pc:sldMk cId="909852012" sldId="279"/>
            <ac:spMk id="5" creationId="{8CD99564-1E38-BCEE-3226-A7D70736315B}"/>
          </ac:spMkLst>
        </pc:spChg>
        <pc:spChg chg="del mod">
          <ac:chgData name="Julie Ufner" userId="5a858583-4408-4100-be62-5e2d0c64c390" providerId="ADAL" clId="{89A77823-9125-4BCD-B2E3-EFFD10D637C8}" dt="2023-10-30T19:01:32.493" v="1462" actId="478"/>
          <ac:spMkLst>
            <pc:docMk/>
            <pc:sldMk cId="909852012" sldId="279"/>
            <ac:spMk id="19" creationId="{6A503D57-18D5-9472-18B8-070D4F99C683}"/>
          </ac:spMkLst>
        </pc:spChg>
        <pc:spChg chg="del mod">
          <ac:chgData name="Julie Ufner" userId="5a858583-4408-4100-be62-5e2d0c64c390" providerId="ADAL" clId="{89A77823-9125-4BCD-B2E3-EFFD10D637C8}" dt="2023-10-30T19:01:35.442" v="1463" actId="478"/>
          <ac:spMkLst>
            <pc:docMk/>
            <pc:sldMk cId="909852012" sldId="279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30T18:48:55.343" v="1142" actId="26606"/>
          <ac:spMkLst>
            <pc:docMk/>
            <pc:sldMk cId="909852012" sldId="279"/>
            <ac:spMk id="23" creationId="{EE3A3CDF-E686-B8D4-0830-BD3B044C224F}"/>
          </ac:spMkLst>
        </pc:spChg>
        <pc:spChg chg="add del">
          <ac:chgData name="Julie Ufner" userId="5a858583-4408-4100-be62-5e2d0c64c390" providerId="ADAL" clId="{89A77823-9125-4BCD-B2E3-EFFD10D637C8}" dt="2023-10-30T18:48:55.226" v="1141" actId="26606"/>
          <ac:spMkLst>
            <pc:docMk/>
            <pc:sldMk cId="909852012" sldId="279"/>
            <ac:spMk id="28" creationId="{F13C74B1-5B17-4795-BED0-7140497B445A}"/>
          </ac:spMkLst>
        </pc:spChg>
        <pc:spChg chg="add del">
          <ac:chgData name="Julie Ufner" userId="5a858583-4408-4100-be62-5e2d0c64c390" providerId="ADAL" clId="{89A77823-9125-4BCD-B2E3-EFFD10D637C8}" dt="2023-10-30T18:48:55.226" v="1141" actId="26606"/>
          <ac:spMkLst>
            <pc:docMk/>
            <pc:sldMk cId="909852012" sldId="279"/>
            <ac:spMk id="30" creationId="{D4974D33-8DC5-464E-8C6D-BE58F0669C17}"/>
          </ac:spMkLst>
        </pc:spChg>
        <pc:spChg chg="add">
          <ac:chgData name="Julie Ufner" userId="5a858583-4408-4100-be62-5e2d0c64c390" providerId="ADAL" clId="{89A77823-9125-4BCD-B2E3-EFFD10D637C8}" dt="2023-10-30T18:48:55.343" v="1142" actId="26606"/>
          <ac:spMkLst>
            <pc:docMk/>
            <pc:sldMk cId="909852012" sldId="279"/>
            <ac:spMk id="32" creationId="{D009D6D5-DAC2-4A8B-A17A-E206B9012D09}"/>
          </ac:spMkLst>
        </pc:spChg>
        <pc:picChg chg="mod ord">
          <ac:chgData name="Julie Ufner" userId="5a858583-4408-4100-be62-5e2d0c64c390" providerId="ADAL" clId="{89A77823-9125-4BCD-B2E3-EFFD10D637C8}" dt="2023-10-30T18:48:55.343" v="1142" actId="26606"/>
          <ac:picMkLst>
            <pc:docMk/>
            <pc:sldMk cId="909852012" sldId="279"/>
            <ac:picMk id="13" creationId="{7F337B94-0B7A-F4CE-B7ED-68EF67D1AA58}"/>
          </ac:picMkLst>
        </pc:picChg>
      </pc:sldChg>
      <pc:sldChg chg="modSp add del mod">
        <pc:chgData name="Julie Ufner" userId="5a858583-4408-4100-be62-5e2d0c64c390" providerId="ADAL" clId="{89A77823-9125-4BCD-B2E3-EFFD10D637C8}" dt="2023-10-30T17:59:52.115" v="936" actId="2696"/>
        <pc:sldMkLst>
          <pc:docMk/>
          <pc:sldMk cId="2883876995" sldId="280"/>
        </pc:sldMkLst>
        <pc:spChg chg="mod">
          <ac:chgData name="Julie Ufner" userId="5a858583-4408-4100-be62-5e2d0c64c390" providerId="ADAL" clId="{89A77823-9125-4BCD-B2E3-EFFD10D637C8}" dt="2023-10-25T22:06:40.869" v="340" actId="20577"/>
          <ac:spMkLst>
            <pc:docMk/>
            <pc:sldMk cId="2883876995" sldId="280"/>
            <ac:spMk id="2" creationId="{05E1743C-EE58-1F46-2798-38A14FBEDF4C}"/>
          </ac:spMkLst>
        </pc:spChg>
        <pc:spChg chg="mod">
          <ac:chgData name="Julie Ufner" userId="5a858583-4408-4100-be62-5e2d0c64c390" providerId="ADAL" clId="{89A77823-9125-4BCD-B2E3-EFFD10D637C8}" dt="2023-10-25T22:18:16.005" v="657" actId="20577"/>
          <ac:spMkLst>
            <pc:docMk/>
            <pc:sldMk cId="2883876995" sldId="280"/>
            <ac:spMk id="5" creationId="{8CD99564-1E38-BCEE-3226-A7D70736315B}"/>
          </ac:spMkLst>
        </pc:spChg>
      </pc:sldChg>
      <pc:sldChg chg="modSp add del mod">
        <pc:chgData name="Julie Ufner" userId="5a858583-4408-4100-be62-5e2d0c64c390" providerId="ADAL" clId="{89A77823-9125-4BCD-B2E3-EFFD10D637C8}" dt="2023-10-30T18:48:17.360" v="1138" actId="2696"/>
        <pc:sldMkLst>
          <pc:docMk/>
          <pc:sldMk cId="3883856781" sldId="281"/>
        </pc:sldMkLst>
        <pc:spChg chg="mod">
          <ac:chgData name="Julie Ufner" userId="5a858583-4408-4100-be62-5e2d0c64c390" providerId="ADAL" clId="{89A77823-9125-4BCD-B2E3-EFFD10D637C8}" dt="2023-10-25T22:07:00.740" v="354" actId="20577"/>
          <ac:spMkLst>
            <pc:docMk/>
            <pc:sldMk cId="3883856781" sldId="281"/>
            <ac:spMk id="2" creationId="{05E1743C-EE58-1F46-2798-38A14FBEDF4C}"/>
          </ac:spMkLst>
        </pc:spChg>
        <pc:spChg chg="mod">
          <ac:chgData name="Julie Ufner" userId="5a858583-4408-4100-be62-5e2d0c64c390" providerId="ADAL" clId="{89A77823-9125-4BCD-B2E3-EFFD10D637C8}" dt="2023-10-25T22:18:31.109" v="685" actId="20577"/>
          <ac:spMkLst>
            <pc:docMk/>
            <pc:sldMk cId="3883856781" sldId="281"/>
            <ac:spMk id="5" creationId="{8CD99564-1E38-BCEE-3226-A7D70736315B}"/>
          </ac:spMkLst>
        </pc:spChg>
      </pc:sldChg>
      <pc:sldChg chg="addSp delSp modSp add mod">
        <pc:chgData name="Julie Ufner" userId="5a858583-4408-4100-be62-5e2d0c64c390" providerId="ADAL" clId="{89A77823-9125-4BCD-B2E3-EFFD10D637C8}" dt="2023-10-30T19:13:20.687" v="1940" actId="1076"/>
        <pc:sldMkLst>
          <pc:docMk/>
          <pc:sldMk cId="676013398" sldId="282"/>
        </pc:sldMkLst>
        <pc:spChg chg="mod">
          <ac:chgData name="Julie Ufner" userId="5a858583-4408-4100-be62-5e2d0c64c390" providerId="ADAL" clId="{89A77823-9125-4BCD-B2E3-EFFD10D637C8}" dt="2023-10-30T19:13:01.176" v="1938" actId="113"/>
          <ac:spMkLst>
            <pc:docMk/>
            <pc:sldMk cId="676013398" sldId="282"/>
            <ac:spMk id="2" creationId="{05E1743C-EE58-1F46-2798-38A14FBEDF4C}"/>
          </ac:spMkLst>
        </pc:spChg>
        <pc:spChg chg="del mod">
          <ac:chgData name="Julie Ufner" userId="5a858583-4408-4100-be62-5e2d0c64c390" providerId="ADAL" clId="{89A77823-9125-4BCD-B2E3-EFFD10D637C8}" dt="2023-10-25T22:13:01.881" v="534"/>
          <ac:spMkLst>
            <pc:docMk/>
            <pc:sldMk cId="676013398" sldId="282"/>
            <ac:spMk id="5" creationId="{8CD99564-1E38-BCEE-3226-A7D70736315B}"/>
          </ac:spMkLst>
        </pc:spChg>
        <pc:spChg chg="add del mod">
          <ac:chgData name="Julie Ufner" userId="5a858583-4408-4100-be62-5e2d0c64c390" providerId="ADAL" clId="{89A77823-9125-4BCD-B2E3-EFFD10D637C8}" dt="2023-10-30T19:06:55.493" v="1527"/>
          <ac:spMkLst>
            <pc:docMk/>
            <pc:sldMk cId="676013398" sldId="282"/>
            <ac:spMk id="8" creationId="{A2F05BCC-BC18-2E89-A70A-AFE9158D8123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676013398" sldId="282"/>
            <ac:spMk id="19" creationId="{6A503D57-18D5-9472-18B8-070D4F99C683}"/>
          </ac:spMkLst>
        </pc:spChg>
        <pc:spChg chg="mod">
          <ac:chgData name="Julie Ufner" userId="5a858583-4408-4100-be62-5e2d0c64c390" providerId="ADAL" clId="{89A77823-9125-4BCD-B2E3-EFFD10D637C8}" dt="2023-10-30T19:13:20.687" v="1940" actId="1076"/>
          <ac:spMkLst>
            <pc:docMk/>
            <pc:sldMk cId="676013398" sldId="282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676013398" sldId="282"/>
            <ac:spMk id="23" creationId="{EE3A3CDF-E686-B8D4-0830-BD3B044C224F}"/>
          </ac:spMkLst>
        </pc:spChg>
        <pc:picChg chg="add del mod">
          <ac:chgData name="Julie Ufner" userId="5a858583-4408-4100-be62-5e2d0c64c390" providerId="ADAL" clId="{89A77823-9125-4BCD-B2E3-EFFD10D637C8}" dt="2023-10-25T22:09:57.889" v="512" actId="478"/>
          <ac:picMkLst>
            <pc:docMk/>
            <pc:sldMk cId="676013398" sldId="282"/>
            <ac:picMk id="3" creationId="{22FAAC23-704F-B9F5-5F5B-DDCF0C2E1B55}"/>
          </ac:picMkLst>
        </pc:picChg>
        <pc:picChg chg="add del mod">
          <ac:chgData name="Julie Ufner" userId="5a858583-4408-4100-be62-5e2d0c64c390" providerId="ADAL" clId="{89A77823-9125-4BCD-B2E3-EFFD10D637C8}" dt="2023-10-25T22:13:01.865" v="532" actId="478"/>
          <ac:picMkLst>
            <pc:docMk/>
            <pc:sldMk cId="676013398" sldId="282"/>
            <ac:picMk id="4" creationId="{E1DA3368-7137-2B0F-2BD5-1902FAF4E5F2}"/>
          </ac:picMkLst>
        </pc:picChg>
        <pc:picChg chg="add del mod">
          <ac:chgData name="Julie Ufner" userId="5a858583-4408-4100-be62-5e2d0c64c390" providerId="ADAL" clId="{89A77823-9125-4BCD-B2E3-EFFD10D637C8}" dt="2023-10-25T22:15:06.314" v="538" actId="478"/>
          <ac:picMkLst>
            <pc:docMk/>
            <pc:sldMk cId="676013398" sldId="282"/>
            <ac:picMk id="6" creationId="{12B9A353-36BE-020D-CF00-A2E39633D63F}"/>
          </ac:picMkLst>
        </pc:picChg>
        <pc:picChg chg="add del mod">
          <ac:chgData name="Julie Ufner" userId="5a858583-4408-4100-be62-5e2d0c64c390" providerId="ADAL" clId="{89A77823-9125-4BCD-B2E3-EFFD10D637C8}" dt="2023-10-30T19:06:55.476" v="1525" actId="478"/>
          <ac:picMkLst>
            <pc:docMk/>
            <pc:sldMk cId="676013398" sldId="282"/>
            <ac:picMk id="7" creationId="{703E3881-EB02-C7ED-0079-5CA69FBE2589}"/>
          </ac:picMkLst>
        </pc:picChg>
        <pc:picChg chg="mod">
          <ac:chgData name="Julie Ufner" userId="5a858583-4408-4100-be62-5e2d0c64c390" providerId="ADAL" clId="{89A77823-9125-4BCD-B2E3-EFFD10D637C8}" dt="2023-10-25T22:19:07.447" v="686" actId="1076"/>
          <ac:picMkLst>
            <pc:docMk/>
            <pc:sldMk cId="676013398" sldId="282"/>
            <ac:picMk id="13" creationId="{7F337B94-0B7A-F4CE-B7ED-68EF67D1AA58}"/>
          </ac:picMkLst>
        </pc:picChg>
      </pc:sldChg>
      <pc:sldChg chg="addSp delSp modSp add del mod">
        <pc:chgData name="Julie Ufner" userId="5a858583-4408-4100-be62-5e2d0c64c390" providerId="ADAL" clId="{89A77823-9125-4BCD-B2E3-EFFD10D637C8}" dt="2023-10-30T19:02:37.142" v="1470" actId="2696"/>
        <pc:sldMkLst>
          <pc:docMk/>
          <pc:sldMk cId="1136045700" sldId="283"/>
        </pc:sldMkLst>
        <pc:spChg chg="mod">
          <ac:chgData name="Julie Ufner" userId="5a858583-4408-4100-be62-5e2d0c64c390" providerId="ADAL" clId="{89A77823-9125-4BCD-B2E3-EFFD10D637C8}" dt="2023-10-25T22:16:29.208" v="552" actId="20577"/>
          <ac:spMkLst>
            <pc:docMk/>
            <pc:sldMk cId="1136045700" sldId="283"/>
            <ac:spMk id="2" creationId="{05E1743C-EE58-1F46-2798-38A14FBEDF4C}"/>
          </ac:spMkLst>
        </pc:spChg>
        <pc:spChg chg="add mod">
          <ac:chgData name="Julie Ufner" userId="5a858583-4408-4100-be62-5e2d0c64c390" providerId="ADAL" clId="{89A77823-9125-4BCD-B2E3-EFFD10D637C8}" dt="2023-10-25T22:17:08.900" v="630" actId="20577"/>
          <ac:spMkLst>
            <pc:docMk/>
            <pc:sldMk cId="1136045700" sldId="283"/>
            <ac:spMk id="3" creationId="{61B6BB3B-3B2C-A293-5275-3F0E04C0C607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1136045700" sldId="283"/>
            <ac:spMk id="19" creationId="{6A503D57-18D5-9472-18B8-070D4F99C683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1136045700" sldId="283"/>
            <ac:spMk id="21" creationId="{E1B6FE31-EAF1-5019-ACA7-26F48880E9CA}"/>
          </ac:spMkLst>
        </pc:spChg>
        <pc:spChg chg="mod">
          <ac:chgData name="Julie Ufner" userId="5a858583-4408-4100-be62-5e2d0c64c390" providerId="ADAL" clId="{89A77823-9125-4BCD-B2E3-EFFD10D637C8}" dt="2023-10-30T18:48:29.726" v="1139"/>
          <ac:spMkLst>
            <pc:docMk/>
            <pc:sldMk cId="1136045700" sldId="283"/>
            <ac:spMk id="23" creationId="{EE3A3CDF-E686-B8D4-0830-BD3B044C224F}"/>
          </ac:spMkLst>
        </pc:spChg>
        <pc:picChg chg="del">
          <ac:chgData name="Julie Ufner" userId="5a858583-4408-4100-be62-5e2d0c64c390" providerId="ADAL" clId="{89A77823-9125-4BCD-B2E3-EFFD10D637C8}" dt="2023-10-25T22:16:32.547" v="553" actId="478"/>
          <ac:picMkLst>
            <pc:docMk/>
            <pc:sldMk cId="1136045700" sldId="283"/>
            <ac:picMk id="7" creationId="{703E3881-EB02-C7ED-0079-5CA69FBE2589}"/>
          </ac:picMkLst>
        </pc:picChg>
      </pc:sldChg>
      <pc:sldChg chg="addSp delSp modSp add mod setBg">
        <pc:chgData name="Julie Ufner" userId="5a858583-4408-4100-be62-5e2d0c64c390" providerId="ADAL" clId="{89A77823-9125-4BCD-B2E3-EFFD10D637C8}" dt="2023-10-30T19:21:45.525" v="1979" actId="255"/>
        <pc:sldMkLst>
          <pc:docMk/>
          <pc:sldMk cId="2970653983" sldId="283"/>
        </pc:sldMkLst>
        <pc:spChg chg="mod">
          <ac:chgData name="Julie Ufner" userId="5a858583-4408-4100-be62-5e2d0c64c390" providerId="ADAL" clId="{89A77823-9125-4BCD-B2E3-EFFD10D637C8}" dt="2023-10-30T19:20:48.740" v="1971" actId="1076"/>
          <ac:spMkLst>
            <pc:docMk/>
            <pc:sldMk cId="2970653983" sldId="283"/>
            <ac:spMk id="2" creationId="{05E1743C-EE58-1F46-2798-38A14FBEDF4C}"/>
          </ac:spMkLst>
        </pc:spChg>
        <pc:spChg chg="mod">
          <ac:chgData name="Julie Ufner" userId="5a858583-4408-4100-be62-5e2d0c64c390" providerId="ADAL" clId="{89A77823-9125-4BCD-B2E3-EFFD10D637C8}" dt="2023-10-30T19:21:45.525" v="1979" actId="255"/>
          <ac:spMkLst>
            <pc:docMk/>
            <pc:sldMk cId="2970653983" sldId="283"/>
            <ac:spMk id="8" creationId="{A2F05BCC-BC18-2E89-A70A-AFE9158D8123}"/>
          </ac:spMkLst>
        </pc:spChg>
        <pc:spChg chg="del">
          <ac:chgData name="Julie Ufner" userId="5a858583-4408-4100-be62-5e2d0c64c390" providerId="ADAL" clId="{89A77823-9125-4BCD-B2E3-EFFD10D637C8}" dt="2023-10-30T19:18:39.411" v="1958" actId="478"/>
          <ac:spMkLst>
            <pc:docMk/>
            <pc:sldMk cId="2970653983" sldId="283"/>
            <ac:spMk id="19" creationId="{6A503D57-18D5-9472-18B8-070D4F99C683}"/>
          </ac:spMkLst>
        </pc:spChg>
        <pc:spChg chg="del">
          <ac:chgData name="Julie Ufner" userId="5a858583-4408-4100-be62-5e2d0c64c390" providerId="ADAL" clId="{89A77823-9125-4BCD-B2E3-EFFD10D637C8}" dt="2023-10-30T19:18:35.675" v="1957" actId="478"/>
          <ac:spMkLst>
            <pc:docMk/>
            <pc:sldMk cId="2970653983" sldId="283"/>
            <ac:spMk id="21" creationId="{E1B6FE31-EAF1-5019-ACA7-26F48880E9CA}"/>
          </ac:spMkLst>
        </pc:spChg>
        <pc:spChg chg="mod ord">
          <ac:chgData name="Julie Ufner" userId="5a858583-4408-4100-be62-5e2d0c64c390" providerId="ADAL" clId="{89A77823-9125-4BCD-B2E3-EFFD10D637C8}" dt="2023-10-30T19:20:37.467" v="1969" actId="26606"/>
          <ac:spMkLst>
            <pc:docMk/>
            <pc:sldMk cId="2970653983" sldId="283"/>
            <ac:spMk id="23" creationId="{EE3A3CDF-E686-B8D4-0830-BD3B044C224F}"/>
          </ac:spMkLst>
        </pc:spChg>
        <pc:spChg chg="add">
          <ac:chgData name="Julie Ufner" userId="5a858583-4408-4100-be62-5e2d0c64c390" providerId="ADAL" clId="{89A77823-9125-4BCD-B2E3-EFFD10D637C8}" dt="2023-10-30T19:20:37.467" v="1969" actId="26606"/>
          <ac:spMkLst>
            <pc:docMk/>
            <pc:sldMk cId="2970653983" sldId="283"/>
            <ac:spMk id="28" creationId="{AE3A741D-C19B-960A-5803-1C5887147820}"/>
          </ac:spMkLst>
        </pc:spChg>
        <pc:spChg chg="add">
          <ac:chgData name="Julie Ufner" userId="5a858583-4408-4100-be62-5e2d0c64c390" providerId="ADAL" clId="{89A77823-9125-4BCD-B2E3-EFFD10D637C8}" dt="2023-10-30T19:20:37.467" v="1969" actId="26606"/>
          <ac:spMkLst>
            <pc:docMk/>
            <pc:sldMk cId="2970653983" sldId="283"/>
            <ac:spMk id="30" creationId="{DC39DE25-0E4E-0AA7-0932-1D78C2372786}"/>
          </ac:spMkLst>
        </pc:spChg>
        <pc:spChg chg="add">
          <ac:chgData name="Julie Ufner" userId="5a858583-4408-4100-be62-5e2d0c64c390" providerId="ADAL" clId="{89A77823-9125-4BCD-B2E3-EFFD10D637C8}" dt="2023-10-30T19:20:37.467" v="1969" actId="26606"/>
          <ac:spMkLst>
            <pc:docMk/>
            <pc:sldMk cId="2970653983" sldId="283"/>
            <ac:spMk id="32" creationId="{8D6EA299-0840-6DEA-E670-C49AEBC87E89}"/>
          </ac:spMkLst>
        </pc:spChg>
        <pc:picChg chg="add del mod ord">
          <ac:chgData name="Julie Ufner" userId="5a858583-4408-4100-be62-5e2d0c64c390" providerId="ADAL" clId="{89A77823-9125-4BCD-B2E3-EFFD10D637C8}" dt="2023-10-30T19:20:37.467" v="1969" actId="26606"/>
          <ac:picMkLst>
            <pc:docMk/>
            <pc:sldMk cId="2970653983" sldId="283"/>
            <ac:picMk id="4" creationId="{7C3EC97B-A7C2-1D7E-0359-2CA3D986F09D}"/>
          </ac:picMkLst>
        </pc:picChg>
        <pc:picChg chg="del">
          <ac:chgData name="Julie Ufner" userId="5a858583-4408-4100-be62-5e2d0c64c390" providerId="ADAL" clId="{89A77823-9125-4BCD-B2E3-EFFD10D637C8}" dt="2023-10-30T19:17:54.856" v="1949" actId="478"/>
          <ac:picMkLst>
            <pc:docMk/>
            <pc:sldMk cId="2970653983" sldId="283"/>
            <ac:picMk id="7" creationId="{703E3881-EB02-C7ED-0079-5CA69FBE2589}"/>
          </ac:picMkLst>
        </pc:picChg>
        <pc:picChg chg="del">
          <ac:chgData name="Julie Ufner" userId="5a858583-4408-4100-be62-5e2d0c64c390" providerId="ADAL" clId="{89A77823-9125-4BCD-B2E3-EFFD10D637C8}" dt="2023-10-30T19:16:58.232" v="1941" actId="478"/>
          <ac:picMkLst>
            <pc:docMk/>
            <pc:sldMk cId="2970653983" sldId="283"/>
            <ac:picMk id="13" creationId="{7F337B94-0B7A-F4CE-B7ED-68EF67D1AA58}"/>
          </ac:picMkLst>
        </pc:picChg>
      </pc:sldChg>
      <pc:sldChg chg="add del">
        <pc:chgData name="Julie Ufner" userId="5a858583-4408-4100-be62-5e2d0c64c390" providerId="ADAL" clId="{89A77823-9125-4BCD-B2E3-EFFD10D637C8}" dt="2023-10-30T19:02:32.443" v="1469" actId="2696"/>
        <pc:sldMkLst>
          <pc:docMk/>
          <pc:sldMk cId="855163689" sldId="284"/>
        </pc:sldMkLst>
      </pc:sldChg>
      <pc:sldChg chg="add del">
        <pc:chgData name="Julie Ufner" userId="5a858583-4408-4100-be62-5e2d0c64c390" providerId="ADAL" clId="{89A77823-9125-4BCD-B2E3-EFFD10D637C8}" dt="2023-10-30T18:47:47.727" v="1137" actId="2696"/>
        <pc:sldMkLst>
          <pc:docMk/>
          <pc:sldMk cId="1085225161" sldId="284"/>
        </pc:sldMkLst>
      </pc:sldChg>
      <pc:sldMasterChg chg="delSldLayout">
        <pc:chgData name="Julie Ufner" userId="5a858583-4408-4100-be62-5e2d0c64c390" providerId="ADAL" clId="{89A77823-9125-4BCD-B2E3-EFFD10D637C8}" dt="2023-10-25T22:02:33.779" v="132" actId="2696"/>
        <pc:sldMasterMkLst>
          <pc:docMk/>
          <pc:sldMasterMk cId="2141063178" sldId="2147483686"/>
        </pc:sldMasterMkLst>
        <pc:sldLayoutChg chg="del">
          <pc:chgData name="Julie Ufner" userId="5a858583-4408-4100-be62-5e2d0c64c390" providerId="ADAL" clId="{89A77823-9125-4BCD-B2E3-EFFD10D637C8}" dt="2023-10-25T22:02:33.779" v="132" actId="2696"/>
          <pc:sldLayoutMkLst>
            <pc:docMk/>
            <pc:sldMasterMk cId="2141063178" sldId="2147483686"/>
            <pc:sldLayoutMk cId="778465305" sldId="2147483687"/>
          </pc:sldLayoutMkLst>
        </pc:sldLayoutChg>
      </pc:sldMasterChg>
      <pc:sldMasterChg chg="delSldLayout">
        <pc:chgData name="Julie Ufner" userId="5a858583-4408-4100-be62-5e2d0c64c390" providerId="ADAL" clId="{89A77823-9125-4BCD-B2E3-EFFD10D637C8}" dt="2023-10-30T19:00:43.143" v="1458" actId="2696"/>
        <pc:sldMasterMkLst>
          <pc:docMk/>
          <pc:sldMasterMk cId="735404709" sldId="2147483689"/>
        </pc:sldMasterMkLst>
        <pc:sldLayoutChg chg="del">
          <pc:chgData name="Julie Ufner" userId="5a858583-4408-4100-be62-5e2d0c64c390" providerId="ADAL" clId="{89A77823-9125-4BCD-B2E3-EFFD10D637C8}" dt="2023-10-30T19:00:43.143" v="1458" actId="2696"/>
          <pc:sldLayoutMkLst>
            <pc:docMk/>
            <pc:sldMasterMk cId="735404709" sldId="2147483689"/>
            <pc:sldLayoutMk cId="3741597358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8F544-C95D-4737-A56F-4C9BAB5CAC0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2E1F-BDC8-4D2A-B311-8CCE8AF5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3D0C-AE3C-9AB1-D431-9828E1BCB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009FB-6D47-E2E4-C90E-76693E202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5D19-B7C9-9EAB-EDDE-8437F328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939E-F0FB-36BB-76E8-A14BFFA4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3DF6-E1BB-1E26-67AA-8510CA45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EEF5-DE0E-48B3-B648-8696B928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E0AFE-2ABB-9198-6FD0-37C55865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8728-55E3-88ED-5138-23CBF8DE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5C6B-DB7C-7124-8325-DE611FD1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03C9-B914-4EF8-DD98-98623D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761D5-A014-3591-F632-832B06F84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9AADE-55E0-5485-303D-62E76E50F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C948-A9A7-AA3A-E6DE-F68F0E47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56AE-CECD-3717-E5CF-43399FE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DB1D-D6B1-6720-186D-70D0DBC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541F-15D9-5673-3275-449B0B53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B022-6F4B-BD59-AC16-07D510A0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0D31A-C61D-42F2-3438-46E6BD93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93F4-9933-106E-9404-039365AE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5138-6F90-A7CC-ABD9-6173BC71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975D-BC66-3225-4558-7B62A85A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5897-96D1-148F-69CA-E5F640C7C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9DD-1DC5-A6DC-0151-C79AB773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D7FFD-3122-13EA-E625-134F22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0E693-FF07-BB52-7954-ECA72491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A1E0-4873-7953-D451-CC3DC4C0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00A5-BDDF-CB58-9193-D18938D0A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66699-B7BD-7214-33D2-E101249E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0EFD2-928A-76C8-477B-E84F1495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86EFC-4F8E-68BA-A688-B30F703F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9E27-8412-E106-5A91-83585398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B2FF-4771-218E-8DF0-307E3FA1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E5C2A-38F3-CA14-E086-CDA3AA2F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F2BB1-DCE6-43B0-C0F0-43D31CBE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A2028-B1F0-C06E-A133-5D6E13C57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C5A0E-A84A-9BA6-A048-022DBD39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6E062-2878-BEC3-9530-135E312D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FEF6C-954C-52EE-9DB7-15797F24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80409-7BF1-5ED7-27E2-D070D64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7665-4F5D-8804-3983-FA90854F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23F-0DAE-12B7-83EB-3DDEBA81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7527B-2132-F901-242C-087CD3D9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DC6C9-BA4B-B824-D34D-A1889BD1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08DF2-7424-DBB2-33A5-7B615C33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2A1D3-0590-5C4D-2E54-AB4D2D6A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BB5E7-7E95-3513-9E9A-0D481BF3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C3C3-D635-4676-A3B6-291CC7B5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B044-9382-35AA-E876-382277B4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B771-3434-2C22-FF58-A209856BB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8F464-F82A-6755-1161-C19CEC9E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97169-1EA9-3E8D-9AF0-4A38DFF1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BB9C-38B7-9E36-B9EF-D04026FD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CC66-1482-0AD1-D096-DB4A7A46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298DA-89FC-6BED-D602-29F755555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2A5C4-A15F-594D-E978-5AF6233E6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175FB-9824-E865-D1BA-52919B95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DF9D-F61F-0297-2068-D6F01961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1AEA8-2873-EA9B-2222-34F288BE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D2E2B-9C58-7D64-6D70-219FF7A1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CE28-AA28-D879-4B52-EB2F61A5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8BA96-51C1-9513-4E88-F61BE8EFB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6361-C3A0-99AB-5022-BBBAD066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05D0-D7EB-D392-3E3E-8FA2AF9EB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@waterways.or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way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337B94-0B7A-F4CE-B7ED-68EF67D1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-130611" y="39873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1743C-EE58-1F46-2798-38A14FBE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485056"/>
            <a:ext cx="7260542" cy="1228763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NWC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9ED2E-58C9-2341-2584-61B53911F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8476" y="159169"/>
            <a:ext cx="5092290" cy="2431399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Federal Affairs Committee</a:t>
            </a:r>
          </a:p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TWCA 2023 Fall Convention</a:t>
            </a:r>
          </a:p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November 2023 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6A503D57-18D5-9472-18B8-070D4F99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4EFB17-044A-4E90-B562-4347FB471D23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E1B6FE31-EAF1-5019-ACA7-26F48880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EE3A3CDF-E686-B8D4-0830-BD3B044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F391B04-159E-4284-919C-20BE23D169A4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337B94-0B7A-F4CE-B7ED-68EF67D1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13017" r="4850" b="-1"/>
          <a:stretch/>
        </p:blipFill>
        <p:spPr>
          <a:xfrm>
            <a:off x="0" y="120617"/>
            <a:ext cx="966964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1743C-EE58-1F46-2798-38A14FBE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660" y="120617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/>
              <a:t>About NWC</a:t>
            </a:r>
            <a:endParaRPr lang="en-US" sz="4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D99564-1E38-BCEE-3226-A7D70736315B}"/>
              </a:ext>
            </a:extLst>
          </p:cNvPr>
          <p:cNvSpPr txBox="1"/>
          <p:nvPr/>
        </p:nvSpPr>
        <p:spPr>
          <a:xfrm>
            <a:off x="4545614" y="1813828"/>
            <a:ext cx="7066978" cy="4542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048" lvl="1" indent="-2286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Started in 1960</a:t>
            </a:r>
          </a:p>
          <a:p>
            <a:pPr marL="3048" lvl="1" indent="-2286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Only national organizations to advocate for all water and waterways interests </a:t>
            </a:r>
          </a:p>
          <a:p>
            <a:pPr marL="3048" lvl="1" indent="-2286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Offers timely and accurate information </a:t>
            </a:r>
          </a:p>
          <a:p>
            <a:pPr marL="3048" lvl="1" indent="-2286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Provides educational and networking opportunities</a:t>
            </a:r>
          </a:p>
          <a:p>
            <a:pPr marL="3048" lvl="1" indent="-2286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Focuses on Congressional actions and administration-related rulemakings, initiatives, and proceedings</a:t>
            </a:r>
            <a:r>
              <a:rPr lang="en-US" sz="2800"/>
              <a:t>. </a:t>
            </a:r>
          </a:p>
          <a:p>
            <a:pPr marL="3048" lvl="1"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EE3A3CDF-E686-B8D4-0830-BD3B044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391B04-159E-4284-919C-20BE23D169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762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1743C-EE58-1F46-2798-38A14FBE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58" y="0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/>
              <a:t>Issues to Watch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99564-1E38-BCEE-3226-A7D70736315B}"/>
              </a:ext>
            </a:extLst>
          </p:cNvPr>
          <p:cNvSpPr txBox="1"/>
          <p:nvPr/>
        </p:nvSpPr>
        <p:spPr>
          <a:xfrm>
            <a:off x="478797" y="1611991"/>
            <a:ext cx="6221186" cy="400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33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2024 Appropriations</a:t>
            </a:r>
          </a:p>
          <a:p>
            <a:pPr indent="-228600">
              <a:lnSpc>
                <a:spcPct val="133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Water Resources Development Act</a:t>
            </a:r>
          </a:p>
          <a:p>
            <a:pPr indent="-228600">
              <a:lnSpc>
                <a:spcPct val="133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Principles, Requirements and Guidelines (PR&amp;G) </a:t>
            </a:r>
          </a:p>
          <a:p>
            <a:pPr indent="-228600">
              <a:lnSpc>
                <a:spcPct val="133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And more….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337B94-0B7A-F4CE-B7ED-68EF67D1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24677" r="2467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EE3A3CDF-E686-B8D4-0830-BD3B044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391B04-159E-4284-919C-20BE23D169A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985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337B94-0B7A-F4CE-B7ED-68EF67D1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433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1743C-EE58-1F46-2798-38A14FBE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46" y="278578"/>
            <a:ext cx="11646802" cy="1228763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Priority for Water Supply and Conservation Act of 2023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6A503D57-18D5-9472-18B8-070D4F99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4EFB17-044A-4E90-B562-4347FB471D23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10/30/2023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E1B6FE31-EAF1-5019-ACA7-26F48880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393" y="2309905"/>
            <a:ext cx="10205884" cy="4229007"/>
          </a:xfrm>
        </p:spPr>
        <p:txBody>
          <a:bodyPr/>
          <a:lstStyle/>
          <a:p>
            <a:pPr marL="571500" indent="-571500" algn="l">
              <a:lnSpc>
                <a:spcPct val="13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Draft bill proposed by Rep. Grace Napolitano (D-Calif.)</a:t>
            </a:r>
          </a:p>
          <a:p>
            <a:pPr marL="571500" indent="-571500" algn="l">
              <a:lnSpc>
                <a:spcPct val="13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Makes water supply a key Corps mission</a:t>
            </a:r>
          </a:p>
          <a:p>
            <a:pPr marL="571500" indent="-571500" algn="l">
              <a:lnSpc>
                <a:spcPct val="13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Pros/cons from the water/waterway world</a:t>
            </a:r>
          </a:p>
          <a:p>
            <a:pPr marL="571500" indent="-571500" algn="l">
              <a:lnSpc>
                <a:spcPct val="13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WRDA 2024?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EE3A3CDF-E686-B8D4-0830-BD3B044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F391B04-159E-4284-919C-20BE23D169A4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1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743C-EE58-1F46-2798-38A14FBE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3834" y="365834"/>
            <a:ext cx="3921522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dirty="0"/>
              <a:t>Thanks to TWCA and its members!</a:t>
            </a:r>
          </a:p>
        </p:txBody>
      </p:sp>
      <p:pic>
        <p:nvPicPr>
          <p:cNvPr id="4" name="Picture 3" descr="A group of people climbing a mountain&#10;&#10;Description automatically generated">
            <a:extLst>
              <a:ext uri="{FF2B5EF4-FFF2-40B4-BE49-F238E27FC236}">
                <a16:creationId xmlns:a16="http://schemas.microsoft.com/office/drawing/2014/main" id="{7C3EC97B-A7C2-1D7E-0359-2CA3D986F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2" b="2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05BCC-BC18-2E89-A70A-AFE9158D8123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Julie Ufner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President and CEO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National Waterways Conference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703.224.8007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3"/>
              </a:rPr>
              <a:t>julie@waterways.org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4"/>
              </a:rPr>
              <a:t>www.waterways.org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EE3A3CDF-E686-B8D4-0830-BD3B044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391B04-159E-4284-919C-20BE23D169A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0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148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NWC Update</vt:lpstr>
      <vt:lpstr>About NWC</vt:lpstr>
      <vt:lpstr>Issues to Watch</vt:lpstr>
      <vt:lpstr>Priority for Water Supply and Conservation Act of 2023</vt:lpstr>
      <vt:lpstr>Thanks to TWCA and its members!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NWC Update</dc:title>
  <dc:creator>Julie Ufner</dc:creator>
  <cp:lastModifiedBy>Julie Ufner</cp:lastModifiedBy>
  <cp:revision>1</cp:revision>
  <dcterms:created xsi:type="dcterms:W3CDTF">2023-10-25T15:33:14Z</dcterms:created>
  <dcterms:modified xsi:type="dcterms:W3CDTF">2023-10-30T19:21:55Z</dcterms:modified>
</cp:coreProperties>
</file>