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  <p:sldMasterId id="2147483715" r:id="rId5"/>
  </p:sldMasterIdLst>
  <p:notesMasterIdLst>
    <p:notesMasterId r:id="rId20"/>
  </p:notesMasterIdLst>
  <p:handoutMasterIdLst>
    <p:handoutMasterId r:id="rId21"/>
  </p:handoutMasterIdLst>
  <p:sldIdLst>
    <p:sldId id="257" r:id="rId6"/>
    <p:sldId id="308" r:id="rId7"/>
    <p:sldId id="306" r:id="rId8"/>
    <p:sldId id="307" r:id="rId9"/>
    <p:sldId id="309" r:id="rId10"/>
    <p:sldId id="288" r:id="rId11"/>
    <p:sldId id="310" r:id="rId12"/>
    <p:sldId id="295" r:id="rId13"/>
    <p:sldId id="290" r:id="rId14"/>
    <p:sldId id="296" r:id="rId15"/>
    <p:sldId id="299" r:id="rId16"/>
    <p:sldId id="298" r:id="rId17"/>
    <p:sldId id="303" r:id="rId18"/>
    <p:sldId id="304" r:id="rId19"/>
  </p:sldIdLst>
  <p:sldSz cx="10160000" cy="5715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0"/>
    <a:srgbClr val="002060"/>
    <a:srgbClr val="002038"/>
    <a:srgbClr val="898989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BFB7D-CE2B-4E07-ABC8-E2C924181225}" v="81" dt="2023-10-29T18:36:05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851" autoAdjust="0"/>
  </p:normalViewPr>
  <p:slideViewPr>
    <p:cSldViewPr snapToGrid="0">
      <p:cViewPr varScale="1">
        <p:scale>
          <a:sx n="104" d="100"/>
          <a:sy n="104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Cavazos" userId="7df217e2-4bc0-48b0-a8b2-83583e63dbf8" providerId="ADAL" clId="{645BFB7D-CE2B-4E07-ABC8-E2C924181225}"/>
    <pc:docChg chg="undo custSel addSld delSld modSld sldOrd">
      <pc:chgData name="Erin Cavazos" userId="7df217e2-4bc0-48b0-a8b2-83583e63dbf8" providerId="ADAL" clId="{645BFB7D-CE2B-4E07-ABC8-E2C924181225}" dt="2023-10-29T18:36:29.632" v="1132" actId="47"/>
      <pc:docMkLst>
        <pc:docMk/>
      </pc:docMkLst>
      <pc:sldChg chg="del">
        <pc:chgData name="Erin Cavazos" userId="7df217e2-4bc0-48b0-a8b2-83583e63dbf8" providerId="ADAL" clId="{645BFB7D-CE2B-4E07-ABC8-E2C924181225}" dt="2023-10-29T18:36:28.035" v="1131" actId="47"/>
        <pc:sldMkLst>
          <pc:docMk/>
          <pc:sldMk cId="3230715398" sldId="260"/>
        </pc:sldMkLst>
      </pc:sldChg>
      <pc:sldChg chg="del">
        <pc:chgData name="Erin Cavazos" userId="7df217e2-4bc0-48b0-a8b2-83583e63dbf8" providerId="ADAL" clId="{645BFB7D-CE2B-4E07-ABC8-E2C924181225}" dt="2023-10-29T17:17:30.110" v="12" actId="47"/>
        <pc:sldMkLst>
          <pc:docMk/>
          <pc:sldMk cId="2134952691" sldId="272"/>
        </pc:sldMkLst>
      </pc:sldChg>
      <pc:sldChg chg="del">
        <pc:chgData name="Erin Cavazos" userId="7df217e2-4bc0-48b0-a8b2-83583e63dbf8" providerId="ADAL" clId="{645BFB7D-CE2B-4E07-ABC8-E2C924181225}" dt="2023-10-29T17:17:28.633" v="11" actId="47"/>
        <pc:sldMkLst>
          <pc:docMk/>
          <pc:sldMk cId="1943583507" sldId="284"/>
        </pc:sldMkLst>
      </pc:sldChg>
      <pc:sldChg chg="del">
        <pc:chgData name="Erin Cavazos" userId="7df217e2-4bc0-48b0-a8b2-83583e63dbf8" providerId="ADAL" clId="{645BFB7D-CE2B-4E07-ABC8-E2C924181225}" dt="2023-10-29T18:36:29.632" v="1132" actId="47"/>
        <pc:sldMkLst>
          <pc:docMk/>
          <pc:sldMk cId="1902115435" sldId="285"/>
        </pc:sldMkLst>
      </pc:sldChg>
      <pc:sldChg chg="del">
        <pc:chgData name="Erin Cavazos" userId="7df217e2-4bc0-48b0-a8b2-83583e63dbf8" providerId="ADAL" clId="{645BFB7D-CE2B-4E07-ABC8-E2C924181225}" dt="2023-10-29T17:26:20.998" v="320" actId="47"/>
        <pc:sldMkLst>
          <pc:docMk/>
          <pc:sldMk cId="1098560576" sldId="289"/>
        </pc:sldMkLst>
      </pc:sldChg>
      <pc:sldChg chg="ord">
        <pc:chgData name="Erin Cavazos" userId="7df217e2-4bc0-48b0-a8b2-83583e63dbf8" providerId="ADAL" clId="{645BFB7D-CE2B-4E07-ABC8-E2C924181225}" dt="2023-10-29T17:25:43.129" v="311"/>
        <pc:sldMkLst>
          <pc:docMk/>
          <pc:sldMk cId="2870423586" sldId="290"/>
        </pc:sldMkLst>
      </pc:sldChg>
      <pc:sldChg chg="del">
        <pc:chgData name="Erin Cavazos" userId="7df217e2-4bc0-48b0-a8b2-83583e63dbf8" providerId="ADAL" clId="{645BFB7D-CE2B-4E07-ABC8-E2C924181225}" dt="2023-10-29T18:15:32.198" v="321" actId="47"/>
        <pc:sldMkLst>
          <pc:docMk/>
          <pc:sldMk cId="2391476558" sldId="292"/>
        </pc:sldMkLst>
      </pc:sldChg>
      <pc:sldChg chg="del">
        <pc:chgData name="Erin Cavazos" userId="7df217e2-4bc0-48b0-a8b2-83583e63dbf8" providerId="ADAL" clId="{645BFB7D-CE2B-4E07-ABC8-E2C924181225}" dt="2023-10-29T18:15:33.787" v="322" actId="47"/>
        <pc:sldMkLst>
          <pc:docMk/>
          <pc:sldMk cId="2233006406" sldId="293"/>
        </pc:sldMkLst>
      </pc:sldChg>
      <pc:sldChg chg="del">
        <pc:chgData name="Erin Cavazos" userId="7df217e2-4bc0-48b0-a8b2-83583e63dbf8" providerId="ADAL" clId="{645BFB7D-CE2B-4E07-ABC8-E2C924181225}" dt="2023-10-29T18:15:52.203" v="323" actId="47"/>
        <pc:sldMkLst>
          <pc:docMk/>
          <pc:sldMk cId="3363123001" sldId="294"/>
        </pc:sldMkLst>
      </pc:sldChg>
      <pc:sldChg chg="delSp modSp mod ord">
        <pc:chgData name="Erin Cavazos" userId="7df217e2-4bc0-48b0-a8b2-83583e63dbf8" providerId="ADAL" clId="{645BFB7D-CE2B-4E07-ABC8-E2C924181225}" dt="2023-10-29T18:18:57.172" v="328"/>
        <pc:sldMkLst>
          <pc:docMk/>
          <pc:sldMk cId="1750931311" sldId="295"/>
        </pc:sldMkLst>
        <pc:spChg chg="del">
          <ac:chgData name="Erin Cavazos" userId="7df217e2-4bc0-48b0-a8b2-83583e63dbf8" providerId="ADAL" clId="{645BFB7D-CE2B-4E07-ABC8-E2C924181225}" dt="2023-10-29T18:16:19.458" v="324" actId="478"/>
          <ac:spMkLst>
            <pc:docMk/>
            <pc:sldMk cId="1750931311" sldId="295"/>
            <ac:spMk id="4" creationId="{2E042846-A34E-42F5-AE5F-81AC80C4E49D}"/>
          </ac:spMkLst>
        </pc:spChg>
        <pc:picChg chg="mod">
          <ac:chgData name="Erin Cavazos" userId="7df217e2-4bc0-48b0-a8b2-83583e63dbf8" providerId="ADAL" clId="{645BFB7D-CE2B-4E07-ABC8-E2C924181225}" dt="2023-10-29T18:16:34.012" v="326" actId="1076"/>
          <ac:picMkLst>
            <pc:docMk/>
            <pc:sldMk cId="1750931311" sldId="295"/>
            <ac:picMk id="5" creationId="{380BDC3F-CC74-47AD-8C33-AE94D59584AB}"/>
          </ac:picMkLst>
        </pc:picChg>
      </pc:sldChg>
      <pc:sldChg chg="addSp delSp modSp mod modClrScheme delAnim modAnim chgLayout">
        <pc:chgData name="Erin Cavazos" userId="7df217e2-4bc0-48b0-a8b2-83583e63dbf8" providerId="ADAL" clId="{645BFB7D-CE2B-4E07-ABC8-E2C924181225}" dt="2023-10-29T18:26:23.861" v="546" actId="20577"/>
        <pc:sldMkLst>
          <pc:docMk/>
          <pc:sldMk cId="2677832041" sldId="296"/>
        </pc:sldMkLst>
        <pc:spChg chg="add del mod ord">
          <ac:chgData name="Erin Cavazos" userId="7df217e2-4bc0-48b0-a8b2-83583e63dbf8" providerId="ADAL" clId="{645BFB7D-CE2B-4E07-ABC8-E2C924181225}" dt="2023-10-29T18:20:46.191" v="340"/>
          <ac:spMkLst>
            <pc:docMk/>
            <pc:sldMk cId="2677832041" sldId="296"/>
            <ac:spMk id="2" creationId="{A094E9BD-69AC-9C1A-1B17-6780C2E43D35}"/>
          </ac:spMkLst>
        </pc:spChg>
        <pc:spChg chg="mod ord">
          <ac:chgData name="Erin Cavazos" userId="7df217e2-4bc0-48b0-a8b2-83583e63dbf8" providerId="ADAL" clId="{645BFB7D-CE2B-4E07-ABC8-E2C924181225}" dt="2023-10-29T18:26:23.861" v="546" actId="20577"/>
          <ac:spMkLst>
            <pc:docMk/>
            <pc:sldMk cId="2677832041" sldId="296"/>
            <ac:spMk id="4" creationId="{DD2AEC0A-F7E1-4314-A8FF-FE9AFB23BCD0}"/>
          </ac:spMkLst>
        </pc:spChg>
        <pc:spChg chg="add del mod ord">
          <ac:chgData name="Erin Cavazos" userId="7df217e2-4bc0-48b0-a8b2-83583e63dbf8" providerId="ADAL" clId="{645BFB7D-CE2B-4E07-ABC8-E2C924181225}" dt="2023-10-29T18:21:12.994" v="343" actId="700"/>
          <ac:spMkLst>
            <pc:docMk/>
            <pc:sldMk cId="2677832041" sldId="296"/>
            <ac:spMk id="13" creationId="{A9787A2D-14C7-47C8-45CE-28C22CE15AB0}"/>
          </ac:spMkLst>
        </pc:spChg>
        <pc:spChg chg="add mod ord">
          <ac:chgData name="Erin Cavazos" userId="7df217e2-4bc0-48b0-a8b2-83583e63dbf8" providerId="ADAL" clId="{645BFB7D-CE2B-4E07-ABC8-E2C924181225}" dt="2023-10-29T18:21:27.875" v="351" actId="20577"/>
          <ac:spMkLst>
            <pc:docMk/>
            <pc:sldMk cId="2677832041" sldId="296"/>
            <ac:spMk id="14" creationId="{D541E6FE-B557-95A5-2893-78C5CD4981B7}"/>
          </ac:spMkLst>
        </pc:spChg>
        <pc:spChg chg="add mod ord">
          <ac:chgData name="Erin Cavazos" userId="7df217e2-4bc0-48b0-a8b2-83583e63dbf8" providerId="ADAL" clId="{645BFB7D-CE2B-4E07-ABC8-E2C924181225}" dt="2023-10-29T18:21:32.189" v="358" actId="20577"/>
          <ac:spMkLst>
            <pc:docMk/>
            <pc:sldMk cId="2677832041" sldId="296"/>
            <ac:spMk id="15" creationId="{A326913B-80E6-4BAC-3839-CAC7558CEACC}"/>
          </ac:spMkLst>
        </pc:spChg>
        <pc:spChg chg="add mod ord">
          <ac:chgData name="Erin Cavazos" userId="7df217e2-4bc0-48b0-a8b2-83583e63dbf8" providerId="ADAL" clId="{645BFB7D-CE2B-4E07-ABC8-E2C924181225}" dt="2023-10-29T18:26:12.374" v="539" actId="5793"/>
          <ac:spMkLst>
            <pc:docMk/>
            <pc:sldMk cId="2677832041" sldId="296"/>
            <ac:spMk id="16" creationId="{11525D71-7C10-D1EB-8AA0-FF894132941C}"/>
          </ac:spMkLst>
        </pc:spChg>
        <pc:graphicFrameChg chg="del">
          <ac:chgData name="Erin Cavazos" userId="7df217e2-4bc0-48b0-a8b2-83583e63dbf8" providerId="ADAL" clId="{645BFB7D-CE2B-4E07-ABC8-E2C924181225}" dt="2023-10-29T18:20:18.638" v="335" actId="478"/>
          <ac:graphicFrameMkLst>
            <pc:docMk/>
            <pc:sldMk cId="2677832041" sldId="296"/>
            <ac:graphicFrameMk id="5" creationId="{6A7922C5-EF16-48C2-A8D9-747C060DFF19}"/>
          </ac:graphicFrameMkLst>
        </pc:graphicFrameChg>
        <pc:graphicFrameChg chg="del">
          <ac:chgData name="Erin Cavazos" userId="7df217e2-4bc0-48b0-a8b2-83583e63dbf8" providerId="ADAL" clId="{645BFB7D-CE2B-4E07-ABC8-E2C924181225}" dt="2023-10-29T18:19:57.856" v="331" actId="478"/>
          <ac:graphicFrameMkLst>
            <pc:docMk/>
            <pc:sldMk cId="2677832041" sldId="296"/>
            <ac:graphicFrameMk id="7" creationId="{C1666134-4D94-4A97-AB30-8ECDAD9C566F}"/>
          </ac:graphicFrameMkLst>
        </pc:graphicFrameChg>
        <pc:picChg chg="add mod ord">
          <ac:chgData name="Erin Cavazos" userId="7df217e2-4bc0-48b0-a8b2-83583e63dbf8" providerId="ADAL" clId="{645BFB7D-CE2B-4E07-ABC8-E2C924181225}" dt="2023-10-29T18:24:10.784" v="473" actId="1440"/>
          <ac:picMkLst>
            <pc:docMk/>
            <pc:sldMk cId="2677832041" sldId="296"/>
            <ac:picMk id="3" creationId="{73DA9100-5DAF-1D88-F3B9-EC02AD56F7AC}"/>
          </ac:picMkLst>
        </pc:picChg>
        <pc:picChg chg="del">
          <ac:chgData name="Erin Cavazos" userId="7df217e2-4bc0-48b0-a8b2-83583e63dbf8" providerId="ADAL" clId="{645BFB7D-CE2B-4E07-ABC8-E2C924181225}" dt="2023-10-29T18:20:11.762" v="332" actId="478"/>
          <ac:picMkLst>
            <pc:docMk/>
            <pc:sldMk cId="2677832041" sldId="296"/>
            <ac:picMk id="6" creationId="{B80E1AAB-DE05-4D15-8F6B-26D0404F7DF4}"/>
          </ac:picMkLst>
        </pc:picChg>
        <pc:picChg chg="del mod">
          <ac:chgData name="Erin Cavazos" userId="7df217e2-4bc0-48b0-a8b2-83583e63dbf8" providerId="ADAL" clId="{645BFB7D-CE2B-4E07-ABC8-E2C924181225}" dt="2023-10-29T18:20:43.112" v="339" actId="21"/>
          <ac:picMkLst>
            <pc:docMk/>
            <pc:sldMk cId="2677832041" sldId="296"/>
            <ac:picMk id="8" creationId="{1A6E3A6A-0234-4FBA-9135-AAAFC5F22225}"/>
          </ac:picMkLst>
        </pc:picChg>
        <pc:picChg chg="del">
          <ac:chgData name="Erin Cavazos" userId="7df217e2-4bc0-48b0-a8b2-83583e63dbf8" providerId="ADAL" clId="{645BFB7D-CE2B-4E07-ABC8-E2C924181225}" dt="2023-10-29T18:20:13.892" v="333" actId="478"/>
          <ac:picMkLst>
            <pc:docMk/>
            <pc:sldMk cId="2677832041" sldId="296"/>
            <ac:picMk id="9" creationId="{AC088C2B-59FE-4AA3-849C-F819B3C893F5}"/>
          </ac:picMkLst>
        </pc:picChg>
        <pc:picChg chg="del">
          <ac:chgData name="Erin Cavazos" userId="7df217e2-4bc0-48b0-a8b2-83583e63dbf8" providerId="ADAL" clId="{645BFB7D-CE2B-4E07-ABC8-E2C924181225}" dt="2023-10-29T18:20:15.395" v="334" actId="478"/>
          <ac:picMkLst>
            <pc:docMk/>
            <pc:sldMk cId="2677832041" sldId="296"/>
            <ac:picMk id="10" creationId="{C45E49D1-F7E3-4E8F-B7A0-7CC0BFF02EB4}"/>
          </ac:picMkLst>
        </pc:picChg>
        <pc:picChg chg="del">
          <ac:chgData name="Erin Cavazos" userId="7df217e2-4bc0-48b0-a8b2-83583e63dbf8" providerId="ADAL" clId="{645BFB7D-CE2B-4E07-ABC8-E2C924181225}" dt="2023-10-29T18:19:53.055" v="330" actId="478"/>
          <ac:picMkLst>
            <pc:docMk/>
            <pc:sldMk cId="2677832041" sldId="296"/>
            <ac:picMk id="11" creationId="{03136718-854C-4E44-9CF8-BCDCC0557E22}"/>
          </ac:picMkLst>
        </pc:picChg>
        <pc:picChg chg="del">
          <ac:chgData name="Erin Cavazos" userId="7df217e2-4bc0-48b0-a8b2-83583e63dbf8" providerId="ADAL" clId="{645BFB7D-CE2B-4E07-ABC8-E2C924181225}" dt="2023-10-29T18:19:48.912" v="329" actId="478"/>
          <ac:picMkLst>
            <pc:docMk/>
            <pc:sldMk cId="2677832041" sldId="296"/>
            <ac:picMk id="12" creationId="{9B152DD1-96C7-4CBE-9F9A-BA3487A17A1E}"/>
          </ac:picMkLst>
        </pc:picChg>
      </pc:sldChg>
      <pc:sldChg chg="del">
        <pc:chgData name="Erin Cavazos" userId="7df217e2-4bc0-48b0-a8b2-83583e63dbf8" providerId="ADAL" clId="{645BFB7D-CE2B-4E07-ABC8-E2C924181225}" dt="2023-10-29T18:26:29.830" v="547" actId="47"/>
        <pc:sldMkLst>
          <pc:docMk/>
          <pc:sldMk cId="400134212" sldId="297"/>
        </pc:sldMkLst>
      </pc:sldChg>
      <pc:sldChg chg="addSp delSp modSp mod ord chgLayout">
        <pc:chgData name="Erin Cavazos" userId="7df217e2-4bc0-48b0-a8b2-83583e63dbf8" providerId="ADAL" clId="{645BFB7D-CE2B-4E07-ABC8-E2C924181225}" dt="2023-10-29T18:26:51.643" v="549"/>
        <pc:sldMkLst>
          <pc:docMk/>
          <pc:sldMk cId="3322851300" sldId="298"/>
        </pc:sldMkLst>
        <pc:spChg chg="add mod ord">
          <ac:chgData name="Erin Cavazos" userId="7df217e2-4bc0-48b0-a8b2-83583e63dbf8" providerId="ADAL" clId="{645BFB7D-CE2B-4E07-ABC8-E2C924181225}" dt="2023-10-29T17:17:15.529" v="9" actId="27636"/>
          <ac:spMkLst>
            <pc:docMk/>
            <pc:sldMk cId="3322851300" sldId="298"/>
            <ac:spMk id="2" creationId="{E6142313-AD3B-BED4-35E2-74362D37E3D4}"/>
          </ac:spMkLst>
        </pc:spChg>
        <pc:spChg chg="add mod ord">
          <ac:chgData name="Erin Cavazos" userId="7df217e2-4bc0-48b0-a8b2-83583e63dbf8" providerId="ADAL" clId="{645BFB7D-CE2B-4E07-ABC8-E2C924181225}" dt="2023-10-29T17:16:52.396" v="3"/>
          <ac:spMkLst>
            <pc:docMk/>
            <pc:sldMk cId="3322851300" sldId="298"/>
            <ac:spMk id="3" creationId="{2F934863-9C9D-5411-6432-2427734A2199}"/>
          </ac:spMkLst>
        </pc:spChg>
        <pc:spChg chg="del mod">
          <ac:chgData name="Erin Cavazos" userId="7df217e2-4bc0-48b0-a8b2-83583e63dbf8" providerId="ADAL" clId="{645BFB7D-CE2B-4E07-ABC8-E2C924181225}" dt="2023-10-29T17:17:19.259" v="10" actId="478"/>
          <ac:spMkLst>
            <pc:docMk/>
            <pc:sldMk cId="3322851300" sldId="298"/>
            <ac:spMk id="4" creationId="{2C2A331E-E4AE-439E-AA33-826235591AAF}"/>
          </ac:spMkLst>
        </pc:spChg>
        <pc:spChg chg="del mod">
          <ac:chgData name="Erin Cavazos" userId="7df217e2-4bc0-48b0-a8b2-83583e63dbf8" providerId="ADAL" clId="{645BFB7D-CE2B-4E07-ABC8-E2C924181225}" dt="2023-10-29T17:16:57.567" v="4" actId="478"/>
          <ac:spMkLst>
            <pc:docMk/>
            <pc:sldMk cId="3322851300" sldId="298"/>
            <ac:spMk id="5" creationId="{A2B82E24-AA76-4C51-831F-2C27B6B55887}"/>
          </ac:spMkLst>
        </pc:spChg>
        <pc:picChg chg="del">
          <ac:chgData name="Erin Cavazos" userId="7df217e2-4bc0-48b0-a8b2-83583e63dbf8" providerId="ADAL" clId="{645BFB7D-CE2B-4E07-ABC8-E2C924181225}" dt="2023-10-29T17:16:22.334" v="0" actId="478"/>
          <ac:picMkLst>
            <pc:docMk/>
            <pc:sldMk cId="3322851300" sldId="298"/>
            <ac:picMk id="6" creationId="{10BB56B6-D275-40FA-A46A-BD7384A814B1}"/>
          </ac:picMkLst>
        </pc:picChg>
      </pc:sldChg>
      <pc:sldChg chg="modNotesTx">
        <pc:chgData name="Erin Cavazos" userId="7df217e2-4bc0-48b0-a8b2-83583e63dbf8" providerId="ADAL" clId="{645BFB7D-CE2B-4E07-ABC8-E2C924181225}" dt="2023-10-29T18:32:17.992" v="1030" actId="20577"/>
        <pc:sldMkLst>
          <pc:docMk/>
          <pc:sldMk cId="4229653891" sldId="299"/>
        </pc:sldMkLst>
      </pc:sldChg>
      <pc:sldChg chg="del">
        <pc:chgData name="Erin Cavazos" userId="7df217e2-4bc0-48b0-a8b2-83583e63dbf8" providerId="ADAL" clId="{645BFB7D-CE2B-4E07-ABC8-E2C924181225}" dt="2023-10-29T18:29:12.030" v="551" actId="47"/>
        <pc:sldMkLst>
          <pc:docMk/>
          <pc:sldMk cId="3178785839" sldId="300"/>
        </pc:sldMkLst>
      </pc:sldChg>
      <pc:sldChg chg="del">
        <pc:chgData name="Erin Cavazos" userId="7df217e2-4bc0-48b0-a8b2-83583e63dbf8" providerId="ADAL" clId="{645BFB7D-CE2B-4E07-ABC8-E2C924181225}" dt="2023-10-29T18:32:35.416" v="1031" actId="47"/>
        <pc:sldMkLst>
          <pc:docMk/>
          <pc:sldMk cId="33621664" sldId="301"/>
        </pc:sldMkLst>
      </pc:sldChg>
      <pc:sldChg chg="del">
        <pc:chgData name="Erin Cavazos" userId="7df217e2-4bc0-48b0-a8b2-83583e63dbf8" providerId="ADAL" clId="{645BFB7D-CE2B-4E07-ABC8-E2C924181225}" dt="2023-10-29T18:32:45.057" v="1032" actId="47"/>
        <pc:sldMkLst>
          <pc:docMk/>
          <pc:sldMk cId="1522512702" sldId="302"/>
        </pc:sldMkLst>
      </pc:sldChg>
      <pc:sldChg chg="addSp delSp modSp mod modClrScheme chgLayout">
        <pc:chgData name="Erin Cavazos" userId="7df217e2-4bc0-48b0-a8b2-83583e63dbf8" providerId="ADAL" clId="{645BFB7D-CE2B-4E07-ABC8-E2C924181225}" dt="2023-10-29T18:36:05.737" v="1130" actId="20577"/>
        <pc:sldMkLst>
          <pc:docMk/>
          <pc:sldMk cId="919935551" sldId="304"/>
        </pc:sldMkLst>
        <pc:spChg chg="add del mod ord">
          <ac:chgData name="Erin Cavazos" userId="7df217e2-4bc0-48b0-a8b2-83583e63dbf8" providerId="ADAL" clId="{645BFB7D-CE2B-4E07-ABC8-E2C924181225}" dt="2023-10-29T18:34:45.448" v="1046" actId="478"/>
          <ac:spMkLst>
            <pc:docMk/>
            <pc:sldMk cId="919935551" sldId="304"/>
            <ac:spMk id="2" creationId="{45D3DCA1-DC44-6BCC-A947-B3AACF4031B0}"/>
          </ac:spMkLst>
        </pc:spChg>
        <pc:spChg chg="add del mod ord">
          <ac:chgData name="Erin Cavazos" userId="7df217e2-4bc0-48b0-a8b2-83583e63dbf8" providerId="ADAL" clId="{645BFB7D-CE2B-4E07-ABC8-E2C924181225}" dt="2023-10-29T18:34:24.457" v="1043" actId="478"/>
          <ac:spMkLst>
            <pc:docMk/>
            <pc:sldMk cId="919935551" sldId="304"/>
            <ac:spMk id="3" creationId="{26AD4E62-452F-49B0-70CF-8E222EE7C949}"/>
          </ac:spMkLst>
        </pc:spChg>
        <pc:spChg chg="del mod">
          <ac:chgData name="Erin Cavazos" userId="7df217e2-4bc0-48b0-a8b2-83583e63dbf8" providerId="ADAL" clId="{645BFB7D-CE2B-4E07-ABC8-E2C924181225}" dt="2023-10-29T18:35:02.617" v="1048" actId="478"/>
          <ac:spMkLst>
            <pc:docMk/>
            <pc:sldMk cId="919935551" sldId="304"/>
            <ac:spMk id="4" creationId="{B2C9A2D4-4A62-4973-B9BE-0ABAAB8C0F3C}"/>
          </ac:spMkLst>
        </pc:spChg>
        <pc:spChg chg="del">
          <ac:chgData name="Erin Cavazos" userId="7df217e2-4bc0-48b0-a8b2-83583e63dbf8" providerId="ADAL" clId="{645BFB7D-CE2B-4E07-ABC8-E2C924181225}" dt="2023-10-29T18:34:19.305" v="1042" actId="478"/>
          <ac:spMkLst>
            <pc:docMk/>
            <pc:sldMk cId="919935551" sldId="304"/>
            <ac:spMk id="5" creationId="{5BE7DDD2-2BA2-41AB-A620-B592DCC62616}"/>
          </ac:spMkLst>
        </pc:spChg>
        <pc:spChg chg="mod">
          <ac:chgData name="Erin Cavazos" userId="7df217e2-4bc0-48b0-a8b2-83583e63dbf8" providerId="ADAL" clId="{645BFB7D-CE2B-4E07-ABC8-E2C924181225}" dt="2023-10-29T18:34:15.840" v="1041" actId="1076"/>
          <ac:spMkLst>
            <pc:docMk/>
            <pc:sldMk cId="919935551" sldId="304"/>
            <ac:spMk id="6" creationId="{11E45B39-0424-4A2E-990A-AF8135D86E18}"/>
          </ac:spMkLst>
        </pc:spChg>
        <pc:spChg chg="mod">
          <ac:chgData name="Erin Cavazos" userId="7df217e2-4bc0-48b0-a8b2-83583e63dbf8" providerId="ADAL" clId="{645BFB7D-CE2B-4E07-ABC8-E2C924181225}" dt="2023-10-29T18:36:05.737" v="1130" actId="20577"/>
          <ac:spMkLst>
            <pc:docMk/>
            <pc:sldMk cId="919935551" sldId="304"/>
            <ac:spMk id="7" creationId="{16915E5E-AE57-4521-9042-C4D77A0D66D8}"/>
          </ac:spMkLst>
        </pc:spChg>
        <pc:spChg chg="add del mod ord">
          <ac:chgData name="Erin Cavazos" userId="7df217e2-4bc0-48b0-a8b2-83583e63dbf8" providerId="ADAL" clId="{645BFB7D-CE2B-4E07-ABC8-E2C924181225}" dt="2023-10-29T18:33:40.426" v="1036" actId="478"/>
          <ac:spMkLst>
            <pc:docMk/>
            <pc:sldMk cId="919935551" sldId="304"/>
            <ac:spMk id="9" creationId="{E37AC003-813C-3679-C91B-BECC21D8A9DE}"/>
          </ac:spMkLst>
        </pc:spChg>
        <pc:spChg chg="add mod">
          <ac:chgData name="Erin Cavazos" userId="7df217e2-4bc0-48b0-a8b2-83583e63dbf8" providerId="ADAL" clId="{645BFB7D-CE2B-4E07-ABC8-E2C924181225}" dt="2023-10-29T18:33:35.483" v="1035" actId="1076"/>
          <ac:spMkLst>
            <pc:docMk/>
            <pc:sldMk cId="919935551" sldId="304"/>
            <ac:spMk id="10" creationId="{6EB0FF20-F7AA-4ED5-4F38-FF6D6C8395C6}"/>
          </ac:spMkLst>
        </pc:spChg>
        <pc:spChg chg="add mod">
          <ac:chgData name="Erin Cavazos" userId="7df217e2-4bc0-48b0-a8b2-83583e63dbf8" providerId="ADAL" clId="{645BFB7D-CE2B-4E07-ABC8-E2C924181225}" dt="2023-10-29T18:33:35.483" v="1035" actId="1076"/>
          <ac:spMkLst>
            <pc:docMk/>
            <pc:sldMk cId="919935551" sldId="304"/>
            <ac:spMk id="11" creationId="{1D793A93-D661-9917-763F-F1883CEAB50F}"/>
          </ac:spMkLst>
        </pc:spChg>
        <pc:spChg chg="add mod ord">
          <ac:chgData name="Erin Cavazos" userId="7df217e2-4bc0-48b0-a8b2-83583e63dbf8" providerId="ADAL" clId="{645BFB7D-CE2B-4E07-ABC8-E2C924181225}" dt="2023-10-29T18:35:09.205" v="1053" actId="27636"/>
          <ac:spMkLst>
            <pc:docMk/>
            <pc:sldMk cId="919935551" sldId="304"/>
            <ac:spMk id="13" creationId="{8BA8943D-F34B-65AD-23F8-79B886FA26BF}"/>
          </ac:spMkLst>
        </pc:spChg>
        <pc:picChg chg="mod">
          <ac:chgData name="Erin Cavazos" userId="7df217e2-4bc0-48b0-a8b2-83583e63dbf8" providerId="ADAL" clId="{645BFB7D-CE2B-4E07-ABC8-E2C924181225}" dt="2023-10-29T18:34:15.840" v="1041" actId="1076"/>
          <ac:picMkLst>
            <pc:docMk/>
            <pc:sldMk cId="919935551" sldId="304"/>
            <ac:picMk id="8" creationId="{43EB351E-4C9E-4194-8BDB-513EA39E3075}"/>
          </ac:picMkLst>
        </pc:picChg>
        <pc:picChg chg="add mod">
          <ac:chgData name="Erin Cavazos" userId="7df217e2-4bc0-48b0-a8b2-83583e63dbf8" providerId="ADAL" clId="{645BFB7D-CE2B-4E07-ABC8-E2C924181225}" dt="2023-10-29T18:33:35.483" v="1035" actId="1076"/>
          <ac:picMkLst>
            <pc:docMk/>
            <pc:sldMk cId="919935551" sldId="304"/>
            <ac:picMk id="12" creationId="{0CB915C8-A956-4AD6-2FE2-B1796F9D144D}"/>
          </ac:picMkLst>
        </pc:picChg>
      </pc:sldChg>
      <pc:sldChg chg="modSp new mod">
        <pc:chgData name="Erin Cavazos" userId="7df217e2-4bc0-48b0-a8b2-83583e63dbf8" providerId="ADAL" clId="{645BFB7D-CE2B-4E07-ABC8-E2C924181225}" dt="2023-10-29T17:26:05.665" v="319" actId="20577"/>
        <pc:sldMkLst>
          <pc:docMk/>
          <pc:sldMk cId="130562567" sldId="310"/>
        </pc:sldMkLst>
        <pc:spChg chg="mod">
          <ac:chgData name="Erin Cavazos" userId="7df217e2-4bc0-48b0-a8b2-83583e63dbf8" providerId="ADAL" clId="{645BFB7D-CE2B-4E07-ABC8-E2C924181225}" dt="2023-10-29T17:21:27.600" v="78" actId="20577"/>
          <ac:spMkLst>
            <pc:docMk/>
            <pc:sldMk cId="130562567" sldId="310"/>
            <ac:spMk id="2" creationId="{9864E98A-DC5C-9596-3054-05F958CD614D}"/>
          </ac:spMkLst>
        </pc:spChg>
        <pc:spChg chg="mod">
          <ac:chgData name="Erin Cavazos" userId="7df217e2-4bc0-48b0-a8b2-83583e63dbf8" providerId="ADAL" clId="{645BFB7D-CE2B-4E07-ABC8-E2C924181225}" dt="2023-10-29T17:26:05.665" v="319" actId="20577"/>
          <ac:spMkLst>
            <pc:docMk/>
            <pc:sldMk cId="130562567" sldId="310"/>
            <ac:spMk id="3" creationId="{8B6A29EE-3021-D042-91A4-D4E4094751B4}"/>
          </ac:spMkLst>
        </pc:spChg>
      </pc:sldChg>
      <pc:sldMasterChg chg="delSldLayout">
        <pc:chgData name="Erin Cavazos" userId="7df217e2-4bc0-48b0-a8b2-83583e63dbf8" providerId="ADAL" clId="{645BFB7D-CE2B-4E07-ABC8-E2C924181225}" dt="2023-10-29T17:17:30.110" v="12" actId="47"/>
        <pc:sldMasterMkLst>
          <pc:docMk/>
          <pc:sldMasterMk cId="1662930025" sldId="2147483715"/>
        </pc:sldMasterMkLst>
        <pc:sldLayoutChg chg="del">
          <pc:chgData name="Erin Cavazos" userId="7df217e2-4bc0-48b0-a8b2-83583e63dbf8" providerId="ADAL" clId="{645BFB7D-CE2B-4E07-ABC8-E2C924181225}" dt="2023-10-29T17:17:30.110" v="12" actId="47"/>
          <pc:sldLayoutMkLst>
            <pc:docMk/>
            <pc:sldMasterMk cId="1662930025" sldId="2147483715"/>
            <pc:sldLayoutMk cId="3313369261" sldId="214748372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22AC9-09D7-4CC1-B0A1-F742BFD13D0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8B946754-1B0B-4BDD-A0E1-9145E6B4D3F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Requestor</a:t>
          </a:r>
        </a:p>
      </dgm:t>
    </dgm:pt>
    <dgm:pt modelId="{B3992243-1F61-400E-81D3-74DD1E78F3E2}" type="parTrans" cxnId="{7F2AEB66-BCDE-48ED-91A9-EFD136A9D40B}">
      <dgm:prSet/>
      <dgm:spPr/>
      <dgm:t>
        <a:bodyPr/>
        <a:lstStyle/>
        <a:p>
          <a:endParaRPr lang="en-US"/>
        </a:p>
      </dgm:t>
    </dgm:pt>
    <dgm:pt modelId="{6AC2EFF0-4C8F-4C3C-9661-5E93A4FFF0E5}" type="sibTrans" cxnId="{7F2AEB66-BCDE-48ED-91A9-EFD136A9D40B}">
      <dgm:prSet/>
      <dgm:spPr/>
      <dgm:t>
        <a:bodyPr/>
        <a:lstStyle/>
        <a:p>
          <a:endParaRPr lang="en-US"/>
        </a:p>
      </dgm:t>
    </dgm:pt>
    <dgm:pt modelId="{A1741BD2-39D8-4C22-BFA2-F62C0032214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Local FPA</a:t>
          </a:r>
        </a:p>
      </dgm:t>
    </dgm:pt>
    <dgm:pt modelId="{4BF99EEB-7BDD-48A6-87F4-615276FB1C72}" type="parTrans" cxnId="{44DB6BFE-D569-4F93-9E16-F8962E871589}">
      <dgm:prSet/>
      <dgm:spPr/>
      <dgm:t>
        <a:bodyPr/>
        <a:lstStyle/>
        <a:p>
          <a:endParaRPr lang="en-US"/>
        </a:p>
      </dgm:t>
    </dgm:pt>
    <dgm:pt modelId="{D04C8DC3-F00F-40CB-AA2F-A86A9B721BD9}" type="sibTrans" cxnId="{44DB6BFE-D569-4F93-9E16-F8962E871589}">
      <dgm:prSet/>
      <dgm:spPr/>
      <dgm:t>
        <a:bodyPr/>
        <a:lstStyle/>
        <a:p>
          <a:endParaRPr lang="en-US"/>
        </a:p>
      </dgm:t>
    </dgm:pt>
    <dgm:pt modelId="{3545E0CD-4025-4551-943C-ACD906E4518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FEMA</a:t>
          </a:r>
        </a:p>
      </dgm:t>
    </dgm:pt>
    <dgm:pt modelId="{7522FAA5-FFE1-4F47-BD35-190A4E2D20E8}" type="parTrans" cxnId="{E454F1A1-9BAC-4E34-84D9-AB5BC5449CB3}">
      <dgm:prSet/>
      <dgm:spPr/>
      <dgm:t>
        <a:bodyPr/>
        <a:lstStyle/>
        <a:p>
          <a:endParaRPr lang="en-US"/>
        </a:p>
      </dgm:t>
    </dgm:pt>
    <dgm:pt modelId="{383889F8-6ADA-4E1D-8754-D64C5C1D4489}" type="sibTrans" cxnId="{E454F1A1-9BAC-4E34-84D9-AB5BC5449CB3}">
      <dgm:prSet/>
      <dgm:spPr/>
      <dgm:t>
        <a:bodyPr/>
        <a:lstStyle/>
        <a:p>
          <a:endParaRPr lang="en-US"/>
        </a:p>
      </dgm:t>
    </dgm:pt>
    <dgm:pt modelId="{4F0563AD-719A-4C48-A0FA-98DA67CD34C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Develops data</a:t>
          </a:r>
        </a:p>
      </dgm:t>
    </dgm:pt>
    <dgm:pt modelId="{6E5F373B-9336-4798-AECE-BC1920616A57}" type="parTrans" cxnId="{CC0B5C20-7C3F-48CD-94B6-56BC4CBF02D8}">
      <dgm:prSet/>
      <dgm:spPr/>
      <dgm:t>
        <a:bodyPr/>
        <a:lstStyle/>
        <a:p>
          <a:endParaRPr lang="en-US"/>
        </a:p>
      </dgm:t>
    </dgm:pt>
    <dgm:pt modelId="{D57CDAD3-8D6E-4796-9FA1-F8E5D37EB591}" type="sibTrans" cxnId="{CC0B5C20-7C3F-48CD-94B6-56BC4CBF02D8}">
      <dgm:prSet/>
      <dgm:spPr/>
      <dgm:t>
        <a:bodyPr/>
        <a:lstStyle/>
        <a:p>
          <a:endParaRPr lang="en-US"/>
        </a:p>
      </dgm:t>
    </dgm:pt>
    <dgm:pt modelId="{04A90CCC-5FEC-4F4B-A036-0A7400B926D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Prepares MT-2 Forms</a:t>
          </a:r>
        </a:p>
      </dgm:t>
    </dgm:pt>
    <dgm:pt modelId="{2893060D-B251-4FE6-B4B7-6408ABAE23C4}" type="parTrans" cxnId="{4B2AD2AE-CF4E-4C5D-9BD3-1DADAA8A76F5}">
      <dgm:prSet/>
      <dgm:spPr/>
      <dgm:t>
        <a:bodyPr/>
        <a:lstStyle/>
        <a:p>
          <a:endParaRPr lang="en-US"/>
        </a:p>
      </dgm:t>
    </dgm:pt>
    <dgm:pt modelId="{78F48845-FF59-481D-9A59-EB88897435F8}" type="sibTrans" cxnId="{4B2AD2AE-CF4E-4C5D-9BD3-1DADAA8A76F5}">
      <dgm:prSet/>
      <dgm:spPr/>
      <dgm:t>
        <a:bodyPr/>
        <a:lstStyle/>
        <a:p>
          <a:endParaRPr lang="en-US"/>
        </a:p>
      </dgm:t>
    </dgm:pt>
    <dgm:pt modelId="{AD310D38-FD23-4308-A05B-ED98BB68591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Notifies property owners</a:t>
          </a:r>
        </a:p>
      </dgm:t>
    </dgm:pt>
    <dgm:pt modelId="{4C10D2A4-3291-4FFF-8A8E-7D576CF7EB81}" type="parTrans" cxnId="{1131D493-7602-4B2B-8AF9-9204D02B5EEA}">
      <dgm:prSet/>
      <dgm:spPr/>
      <dgm:t>
        <a:bodyPr/>
        <a:lstStyle/>
        <a:p>
          <a:endParaRPr lang="en-US"/>
        </a:p>
      </dgm:t>
    </dgm:pt>
    <dgm:pt modelId="{87B89812-3DA6-4219-B557-935D92E31B96}" type="sibTrans" cxnId="{1131D493-7602-4B2B-8AF9-9204D02B5EEA}">
      <dgm:prSet/>
      <dgm:spPr/>
      <dgm:t>
        <a:bodyPr/>
        <a:lstStyle/>
        <a:p>
          <a:endParaRPr lang="en-US"/>
        </a:p>
      </dgm:t>
    </dgm:pt>
    <dgm:pt modelId="{BA896208-2E7E-4817-B6D7-1CAEBD59721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local ordinances</a:t>
          </a:r>
        </a:p>
      </dgm:t>
    </dgm:pt>
    <dgm:pt modelId="{A1A302DB-1BCB-4BA5-AA60-F61EA394681D}" type="parTrans" cxnId="{61FFFCEF-8FC5-4519-9F3B-B61A61B671CB}">
      <dgm:prSet/>
      <dgm:spPr/>
      <dgm:t>
        <a:bodyPr/>
        <a:lstStyle/>
        <a:p>
          <a:endParaRPr lang="en-US"/>
        </a:p>
      </dgm:t>
    </dgm:pt>
    <dgm:pt modelId="{FD8CBD5A-21FD-442C-B7B4-C69F56419B98}" type="sibTrans" cxnId="{61FFFCEF-8FC5-4519-9F3B-B61A61B671CB}">
      <dgm:prSet/>
      <dgm:spPr/>
      <dgm:t>
        <a:bodyPr/>
        <a:lstStyle/>
        <a:p>
          <a:endParaRPr lang="en-US"/>
        </a:p>
      </dgm:t>
    </dgm:pt>
    <dgm:pt modelId="{2BE2C59B-B8F9-4FC7-9AC0-8F2FF81B8AA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Certifies notification of property owners for floodway revisions</a:t>
          </a:r>
        </a:p>
      </dgm:t>
    </dgm:pt>
    <dgm:pt modelId="{2D5A8935-D259-4E4B-A97C-D26409278C29}" type="parTrans" cxnId="{22D0DA8A-9AA7-46CC-985F-BF489149EA54}">
      <dgm:prSet/>
      <dgm:spPr/>
      <dgm:t>
        <a:bodyPr/>
        <a:lstStyle/>
        <a:p>
          <a:endParaRPr lang="en-US"/>
        </a:p>
      </dgm:t>
    </dgm:pt>
    <dgm:pt modelId="{3F775ED8-5102-48E0-AD4A-861F327AA411}" type="sibTrans" cxnId="{22D0DA8A-9AA7-46CC-985F-BF489149EA54}">
      <dgm:prSet/>
      <dgm:spPr/>
      <dgm:t>
        <a:bodyPr/>
        <a:lstStyle/>
        <a:p>
          <a:endParaRPr lang="en-US"/>
        </a:p>
      </dgm:t>
    </dgm:pt>
    <dgm:pt modelId="{DEAEAF4B-1DDE-4D0C-9C32-5406CF50C70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Federal regulation</a:t>
          </a:r>
        </a:p>
      </dgm:t>
    </dgm:pt>
    <dgm:pt modelId="{B13D75AB-843C-4A00-BFB7-12D5462A7BF7}" type="parTrans" cxnId="{13ED50D4-E21F-4D2F-B1C5-6086E1873F83}">
      <dgm:prSet/>
      <dgm:spPr/>
      <dgm:t>
        <a:bodyPr/>
        <a:lstStyle/>
        <a:p>
          <a:endParaRPr lang="en-US"/>
        </a:p>
      </dgm:t>
    </dgm:pt>
    <dgm:pt modelId="{CC5619A4-1A24-4F87-84BA-1773C20D9587}" type="sibTrans" cxnId="{13ED50D4-E21F-4D2F-B1C5-6086E1873F83}">
      <dgm:prSet/>
      <dgm:spPr/>
      <dgm:t>
        <a:bodyPr/>
        <a:lstStyle/>
        <a:p>
          <a:endParaRPr lang="en-US"/>
        </a:p>
      </dgm:t>
    </dgm:pt>
    <dgm:pt modelId="{8461281E-B279-4A79-9D36-74350179E69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Issues Determination Document</a:t>
          </a:r>
        </a:p>
      </dgm:t>
    </dgm:pt>
    <dgm:pt modelId="{05B6F3CC-A3B3-4A65-96D6-12AB3B98C702}" type="parTrans" cxnId="{0AE6CB48-B477-4F32-A2E4-251A96EC4DE2}">
      <dgm:prSet/>
      <dgm:spPr/>
      <dgm:t>
        <a:bodyPr/>
        <a:lstStyle/>
        <a:p>
          <a:endParaRPr lang="en-US"/>
        </a:p>
      </dgm:t>
    </dgm:pt>
    <dgm:pt modelId="{A260D129-6CB3-4D63-9E88-EB1348C95926}" type="sibTrans" cxnId="{0AE6CB48-B477-4F32-A2E4-251A96EC4DE2}">
      <dgm:prSet/>
      <dgm:spPr/>
      <dgm:t>
        <a:bodyPr/>
        <a:lstStyle/>
        <a:p>
          <a:endParaRPr lang="en-US"/>
        </a:p>
      </dgm:t>
    </dgm:pt>
    <dgm:pt modelId="{CBE83B0B-3E2C-4797-B695-A40E503C302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Produces revised map</a:t>
          </a:r>
        </a:p>
      </dgm:t>
    </dgm:pt>
    <dgm:pt modelId="{701A380A-EC33-45AB-8382-ED9BEAA9DB1B}" type="parTrans" cxnId="{0C7C1C4C-4C54-49AC-AB85-F663994CBCDC}">
      <dgm:prSet/>
      <dgm:spPr/>
      <dgm:t>
        <a:bodyPr/>
        <a:lstStyle/>
        <a:p>
          <a:endParaRPr lang="en-US"/>
        </a:p>
      </dgm:t>
    </dgm:pt>
    <dgm:pt modelId="{DD209F07-4367-40F9-A16A-DA738A43FEDC}" type="sibTrans" cxnId="{0C7C1C4C-4C54-49AC-AB85-F663994CBCDC}">
      <dgm:prSet/>
      <dgm:spPr/>
      <dgm:t>
        <a:bodyPr/>
        <a:lstStyle/>
        <a:p>
          <a:endParaRPr lang="en-US"/>
        </a:p>
      </dgm:t>
    </dgm:pt>
    <dgm:pt modelId="{B0545755-FAFE-4262-8CEE-000DBED591B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Signs MT-2 Form</a:t>
          </a:r>
        </a:p>
      </dgm:t>
    </dgm:pt>
    <dgm:pt modelId="{1D2EB87E-8F87-40F3-BFD3-838D80FDCC84}" type="parTrans" cxnId="{AA30EB26-AFB5-40DA-B632-BEADEE0DFF6C}">
      <dgm:prSet/>
      <dgm:spPr/>
      <dgm:t>
        <a:bodyPr/>
        <a:lstStyle/>
        <a:p>
          <a:endParaRPr lang="en-US"/>
        </a:p>
      </dgm:t>
    </dgm:pt>
    <dgm:pt modelId="{6B82A330-46C8-4629-B9B7-7F28D8DDA280}" type="sibTrans" cxnId="{AA30EB26-AFB5-40DA-B632-BEADEE0DFF6C}">
      <dgm:prSet/>
      <dgm:spPr/>
      <dgm:t>
        <a:bodyPr/>
        <a:lstStyle/>
        <a:p>
          <a:endParaRPr lang="en-US"/>
        </a:p>
      </dgm:t>
    </dgm:pt>
    <dgm:pt modelId="{9B079DA3-BE18-41D9-B4B8-AC4FA68CD151}" type="pres">
      <dgm:prSet presAssocID="{A3622AC9-09D7-4CC1-B0A1-F742BFD13D00}" presName="linearFlow" presStyleCnt="0">
        <dgm:presLayoutVars>
          <dgm:dir/>
          <dgm:animLvl val="lvl"/>
          <dgm:resizeHandles val="exact"/>
        </dgm:presLayoutVars>
      </dgm:prSet>
      <dgm:spPr/>
    </dgm:pt>
    <dgm:pt modelId="{403C5BEC-907A-4540-BED3-7C7B78603E0C}" type="pres">
      <dgm:prSet presAssocID="{8B946754-1B0B-4BDD-A0E1-9145E6B4D3F0}" presName="composite" presStyleCnt="0"/>
      <dgm:spPr/>
    </dgm:pt>
    <dgm:pt modelId="{861C38D9-2510-4616-82C2-ADFCC6486713}" type="pres">
      <dgm:prSet presAssocID="{8B946754-1B0B-4BDD-A0E1-9145E6B4D3F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F2170A-9E2E-4833-99B6-1D95AFBA0854}" type="pres">
      <dgm:prSet presAssocID="{8B946754-1B0B-4BDD-A0E1-9145E6B4D3F0}" presName="parSh" presStyleLbl="node1" presStyleIdx="0" presStyleCnt="3"/>
      <dgm:spPr/>
    </dgm:pt>
    <dgm:pt modelId="{C685BC95-D375-471D-A825-D52D3D931C20}" type="pres">
      <dgm:prSet presAssocID="{8B946754-1B0B-4BDD-A0E1-9145E6B4D3F0}" presName="desTx" presStyleLbl="fgAcc1" presStyleIdx="0" presStyleCnt="3">
        <dgm:presLayoutVars>
          <dgm:bulletEnabled val="1"/>
        </dgm:presLayoutVars>
      </dgm:prSet>
      <dgm:spPr/>
    </dgm:pt>
    <dgm:pt modelId="{83585D6E-1124-4A48-80CC-F7B07E98FD99}" type="pres">
      <dgm:prSet presAssocID="{6AC2EFF0-4C8F-4C3C-9661-5E93A4FFF0E5}" presName="sibTrans" presStyleLbl="sibTrans2D1" presStyleIdx="0" presStyleCnt="2"/>
      <dgm:spPr/>
    </dgm:pt>
    <dgm:pt modelId="{66EB1AB0-5A46-4EF9-A11E-64A296EA888C}" type="pres">
      <dgm:prSet presAssocID="{6AC2EFF0-4C8F-4C3C-9661-5E93A4FFF0E5}" presName="connTx" presStyleLbl="sibTrans2D1" presStyleIdx="0" presStyleCnt="2"/>
      <dgm:spPr/>
    </dgm:pt>
    <dgm:pt modelId="{00A396B4-2281-48CE-A371-B9FA66940BE5}" type="pres">
      <dgm:prSet presAssocID="{A1741BD2-39D8-4C22-BFA2-F62C0032214F}" presName="composite" presStyleCnt="0"/>
      <dgm:spPr/>
    </dgm:pt>
    <dgm:pt modelId="{02D1BE54-8A42-4AB6-B68A-EC905F062345}" type="pres">
      <dgm:prSet presAssocID="{A1741BD2-39D8-4C22-BFA2-F62C0032214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0CE6254-D1B1-4712-8E3C-BE7407778224}" type="pres">
      <dgm:prSet presAssocID="{A1741BD2-39D8-4C22-BFA2-F62C0032214F}" presName="parSh" presStyleLbl="node1" presStyleIdx="1" presStyleCnt="3"/>
      <dgm:spPr/>
    </dgm:pt>
    <dgm:pt modelId="{D3E4531C-795C-4ACB-93D0-018DBE1352F5}" type="pres">
      <dgm:prSet presAssocID="{A1741BD2-39D8-4C22-BFA2-F62C0032214F}" presName="desTx" presStyleLbl="fgAcc1" presStyleIdx="1" presStyleCnt="3">
        <dgm:presLayoutVars>
          <dgm:bulletEnabled val="1"/>
        </dgm:presLayoutVars>
      </dgm:prSet>
      <dgm:spPr/>
    </dgm:pt>
    <dgm:pt modelId="{EF38E6F3-C6C4-4831-9E83-6D93DE7B95E5}" type="pres">
      <dgm:prSet presAssocID="{D04C8DC3-F00F-40CB-AA2F-A86A9B721BD9}" presName="sibTrans" presStyleLbl="sibTrans2D1" presStyleIdx="1" presStyleCnt="2"/>
      <dgm:spPr/>
    </dgm:pt>
    <dgm:pt modelId="{19EC8772-D177-4FB2-8A80-E3C125BAC3FB}" type="pres">
      <dgm:prSet presAssocID="{D04C8DC3-F00F-40CB-AA2F-A86A9B721BD9}" presName="connTx" presStyleLbl="sibTrans2D1" presStyleIdx="1" presStyleCnt="2"/>
      <dgm:spPr/>
    </dgm:pt>
    <dgm:pt modelId="{CD43BAFD-FAFC-40FF-94C1-BEB7D4EDCD5E}" type="pres">
      <dgm:prSet presAssocID="{3545E0CD-4025-4551-943C-ACD906E45187}" presName="composite" presStyleCnt="0"/>
      <dgm:spPr/>
    </dgm:pt>
    <dgm:pt modelId="{26805B6F-821A-4B6E-919D-B26C987F9437}" type="pres">
      <dgm:prSet presAssocID="{3545E0CD-4025-4551-943C-ACD906E4518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15DDF7-C78F-4B25-8516-709EB6004F84}" type="pres">
      <dgm:prSet presAssocID="{3545E0CD-4025-4551-943C-ACD906E45187}" presName="parSh" presStyleLbl="node1" presStyleIdx="2" presStyleCnt="3"/>
      <dgm:spPr/>
    </dgm:pt>
    <dgm:pt modelId="{C7ABE33D-954A-4E91-B94B-A7342E9F62A1}" type="pres">
      <dgm:prSet presAssocID="{3545E0CD-4025-4551-943C-ACD906E4518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5472D18-0685-4410-87E9-52B9377E976D}" type="presOf" srcId="{B0545755-FAFE-4262-8CEE-000DBED591B5}" destId="{D3E4531C-795C-4ACB-93D0-018DBE1352F5}" srcOrd="0" destOrd="1" presId="urn:microsoft.com/office/officeart/2005/8/layout/process3"/>
    <dgm:cxn modelId="{CC0B5C20-7C3F-48CD-94B6-56BC4CBF02D8}" srcId="{8B946754-1B0B-4BDD-A0E1-9145E6B4D3F0}" destId="{4F0563AD-719A-4C48-A0FA-98DA67CD34C4}" srcOrd="0" destOrd="0" parTransId="{6E5F373B-9336-4798-AECE-BC1920616A57}" sibTransId="{D57CDAD3-8D6E-4796-9FA1-F8E5D37EB591}"/>
    <dgm:cxn modelId="{AA30EB26-AFB5-40DA-B632-BEADEE0DFF6C}" srcId="{A1741BD2-39D8-4C22-BFA2-F62C0032214F}" destId="{B0545755-FAFE-4262-8CEE-000DBED591B5}" srcOrd="1" destOrd="0" parTransId="{1D2EB87E-8F87-40F3-BFD3-838D80FDCC84}" sibTransId="{6B82A330-46C8-4629-B9B7-7F28D8DDA280}"/>
    <dgm:cxn modelId="{E8FDDC2E-A1AC-4D92-B980-4970014EB939}" type="presOf" srcId="{CBE83B0B-3E2C-4797-B695-A40E503C3022}" destId="{C7ABE33D-954A-4E91-B94B-A7342E9F62A1}" srcOrd="0" destOrd="2" presId="urn:microsoft.com/office/officeart/2005/8/layout/process3"/>
    <dgm:cxn modelId="{2F80653C-DED0-427E-B7E2-EC8AD43B3388}" type="presOf" srcId="{8461281E-B279-4A79-9D36-74350179E69F}" destId="{C7ABE33D-954A-4E91-B94B-A7342E9F62A1}" srcOrd="0" destOrd="1" presId="urn:microsoft.com/office/officeart/2005/8/layout/process3"/>
    <dgm:cxn modelId="{E717A15B-677C-4F94-9C1F-431AA948446D}" type="presOf" srcId="{4F0563AD-719A-4C48-A0FA-98DA67CD34C4}" destId="{C685BC95-D375-471D-A825-D52D3D931C20}" srcOrd="0" destOrd="0" presId="urn:microsoft.com/office/officeart/2005/8/layout/process3"/>
    <dgm:cxn modelId="{7F2AEB66-BCDE-48ED-91A9-EFD136A9D40B}" srcId="{A3622AC9-09D7-4CC1-B0A1-F742BFD13D00}" destId="{8B946754-1B0B-4BDD-A0E1-9145E6B4D3F0}" srcOrd="0" destOrd="0" parTransId="{B3992243-1F61-400E-81D3-74DD1E78F3E2}" sibTransId="{6AC2EFF0-4C8F-4C3C-9661-5E93A4FFF0E5}"/>
    <dgm:cxn modelId="{0AE6CB48-B477-4F32-A2E4-251A96EC4DE2}" srcId="{3545E0CD-4025-4551-943C-ACD906E45187}" destId="{8461281E-B279-4A79-9D36-74350179E69F}" srcOrd="1" destOrd="0" parTransId="{05B6F3CC-A3B3-4A65-96D6-12AB3B98C702}" sibTransId="{A260D129-6CB3-4D63-9E88-EB1348C95926}"/>
    <dgm:cxn modelId="{0C7C1C4C-4C54-49AC-AB85-F663994CBCDC}" srcId="{3545E0CD-4025-4551-943C-ACD906E45187}" destId="{CBE83B0B-3E2C-4797-B695-A40E503C3022}" srcOrd="2" destOrd="0" parTransId="{701A380A-EC33-45AB-8382-ED9BEAA9DB1B}" sibTransId="{DD209F07-4367-40F9-A16A-DA738A43FEDC}"/>
    <dgm:cxn modelId="{4CE4B86C-0EF4-40F2-9D4A-8FD01356948D}" type="presOf" srcId="{DEAEAF4B-1DDE-4D0C-9C32-5406CF50C706}" destId="{C7ABE33D-954A-4E91-B94B-A7342E9F62A1}" srcOrd="0" destOrd="0" presId="urn:microsoft.com/office/officeart/2005/8/layout/process3"/>
    <dgm:cxn modelId="{351B6D58-D49C-4653-8602-F5E833AA176B}" type="presOf" srcId="{6AC2EFF0-4C8F-4C3C-9661-5E93A4FFF0E5}" destId="{66EB1AB0-5A46-4EF9-A11E-64A296EA888C}" srcOrd="1" destOrd="0" presId="urn:microsoft.com/office/officeart/2005/8/layout/process3"/>
    <dgm:cxn modelId="{2A490B5A-4D42-4C0C-891B-518D4E53A38C}" type="presOf" srcId="{BA896208-2E7E-4817-B6D7-1CAEBD597215}" destId="{D3E4531C-795C-4ACB-93D0-018DBE1352F5}" srcOrd="0" destOrd="0" presId="urn:microsoft.com/office/officeart/2005/8/layout/process3"/>
    <dgm:cxn modelId="{22D0DA8A-9AA7-46CC-985F-BF489149EA54}" srcId="{A1741BD2-39D8-4C22-BFA2-F62C0032214F}" destId="{2BE2C59B-B8F9-4FC7-9AC0-8F2FF81B8AA6}" srcOrd="2" destOrd="0" parTransId="{2D5A8935-D259-4E4B-A97C-D26409278C29}" sibTransId="{3F775ED8-5102-48E0-AD4A-861F327AA411}"/>
    <dgm:cxn modelId="{B9B7708D-F625-44DB-8506-59B609138597}" type="presOf" srcId="{A3622AC9-09D7-4CC1-B0A1-F742BFD13D00}" destId="{9B079DA3-BE18-41D9-B4B8-AC4FA68CD151}" srcOrd="0" destOrd="0" presId="urn:microsoft.com/office/officeart/2005/8/layout/process3"/>
    <dgm:cxn modelId="{F0F6D08D-9523-48A1-8E7B-2D608AE92753}" type="presOf" srcId="{8B946754-1B0B-4BDD-A0E1-9145E6B4D3F0}" destId="{861C38D9-2510-4616-82C2-ADFCC6486713}" srcOrd="0" destOrd="0" presId="urn:microsoft.com/office/officeart/2005/8/layout/process3"/>
    <dgm:cxn modelId="{83C16192-FA9F-4C3A-B306-82E958DAC3FE}" type="presOf" srcId="{04A90CCC-5FEC-4F4B-A036-0A7400B926DB}" destId="{C685BC95-D375-471D-A825-D52D3D931C20}" srcOrd="0" destOrd="1" presId="urn:microsoft.com/office/officeart/2005/8/layout/process3"/>
    <dgm:cxn modelId="{CB17F092-1CE7-4340-A709-59B6881403F1}" type="presOf" srcId="{3545E0CD-4025-4551-943C-ACD906E45187}" destId="{0D15DDF7-C78F-4B25-8516-709EB6004F84}" srcOrd="1" destOrd="0" presId="urn:microsoft.com/office/officeart/2005/8/layout/process3"/>
    <dgm:cxn modelId="{F733FF92-0D9A-4E64-B221-BE494DC7770C}" type="presOf" srcId="{A1741BD2-39D8-4C22-BFA2-F62C0032214F}" destId="{30CE6254-D1B1-4712-8E3C-BE7407778224}" srcOrd="1" destOrd="0" presId="urn:microsoft.com/office/officeart/2005/8/layout/process3"/>
    <dgm:cxn modelId="{1131D493-7602-4B2B-8AF9-9204D02B5EEA}" srcId="{8B946754-1B0B-4BDD-A0E1-9145E6B4D3F0}" destId="{AD310D38-FD23-4308-A05B-ED98BB685919}" srcOrd="2" destOrd="0" parTransId="{4C10D2A4-3291-4FFF-8A8E-7D576CF7EB81}" sibTransId="{87B89812-3DA6-4219-B557-935D92E31B96}"/>
    <dgm:cxn modelId="{2B2CE496-3957-4E63-B13C-6A4F73E53BB1}" type="presOf" srcId="{2BE2C59B-B8F9-4FC7-9AC0-8F2FF81B8AA6}" destId="{D3E4531C-795C-4ACB-93D0-018DBE1352F5}" srcOrd="0" destOrd="2" presId="urn:microsoft.com/office/officeart/2005/8/layout/process3"/>
    <dgm:cxn modelId="{E454F1A1-9BAC-4E34-84D9-AB5BC5449CB3}" srcId="{A3622AC9-09D7-4CC1-B0A1-F742BFD13D00}" destId="{3545E0CD-4025-4551-943C-ACD906E45187}" srcOrd="2" destOrd="0" parTransId="{7522FAA5-FFE1-4F47-BD35-190A4E2D20E8}" sibTransId="{383889F8-6ADA-4E1D-8754-D64C5C1D4489}"/>
    <dgm:cxn modelId="{899E1FA8-9912-4FB3-81F3-7F43C5C179B9}" type="presOf" srcId="{A1741BD2-39D8-4C22-BFA2-F62C0032214F}" destId="{02D1BE54-8A42-4AB6-B68A-EC905F062345}" srcOrd="0" destOrd="0" presId="urn:microsoft.com/office/officeart/2005/8/layout/process3"/>
    <dgm:cxn modelId="{9BF0E7AB-07DD-44CE-9310-07C43FA18E47}" type="presOf" srcId="{AD310D38-FD23-4308-A05B-ED98BB685919}" destId="{C685BC95-D375-471D-A825-D52D3D931C20}" srcOrd="0" destOrd="2" presId="urn:microsoft.com/office/officeart/2005/8/layout/process3"/>
    <dgm:cxn modelId="{4B2AD2AE-CF4E-4C5D-9BD3-1DADAA8A76F5}" srcId="{8B946754-1B0B-4BDD-A0E1-9145E6B4D3F0}" destId="{04A90CCC-5FEC-4F4B-A036-0A7400B926DB}" srcOrd="1" destOrd="0" parTransId="{2893060D-B251-4FE6-B4B7-6408ABAE23C4}" sibTransId="{78F48845-FF59-481D-9A59-EB88897435F8}"/>
    <dgm:cxn modelId="{0E90B0AF-1160-4F89-836F-E080A5A402E7}" type="presOf" srcId="{D04C8DC3-F00F-40CB-AA2F-A86A9B721BD9}" destId="{19EC8772-D177-4FB2-8A80-E3C125BAC3FB}" srcOrd="1" destOrd="0" presId="urn:microsoft.com/office/officeart/2005/8/layout/process3"/>
    <dgm:cxn modelId="{AF8728B2-05D4-43DF-B019-EC6271BDF1E1}" type="presOf" srcId="{8B946754-1B0B-4BDD-A0E1-9145E6B4D3F0}" destId="{B8F2170A-9E2E-4833-99B6-1D95AFBA0854}" srcOrd="1" destOrd="0" presId="urn:microsoft.com/office/officeart/2005/8/layout/process3"/>
    <dgm:cxn modelId="{CAF17AB6-A563-432B-9392-BCFDB080F7F5}" type="presOf" srcId="{3545E0CD-4025-4551-943C-ACD906E45187}" destId="{26805B6F-821A-4B6E-919D-B26C987F9437}" srcOrd="0" destOrd="0" presId="urn:microsoft.com/office/officeart/2005/8/layout/process3"/>
    <dgm:cxn modelId="{2BB8BDCC-090C-475E-B750-6D63CDA71749}" type="presOf" srcId="{6AC2EFF0-4C8F-4C3C-9661-5E93A4FFF0E5}" destId="{83585D6E-1124-4A48-80CC-F7B07E98FD99}" srcOrd="0" destOrd="0" presId="urn:microsoft.com/office/officeart/2005/8/layout/process3"/>
    <dgm:cxn modelId="{13ED50D4-E21F-4D2F-B1C5-6086E1873F83}" srcId="{3545E0CD-4025-4551-943C-ACD906E45187}" destId="{DEAEAF4B-1DDE-4D0C-9C32-5406CF50C706}" srcOrd="0" destOrd="0" parTransId="{B13D75AB-843C-4A00-BFB7-12D5462A7BF7}" sibTransId="{CC5619A4-1A24-4F87-84BA-1773C20D9587}"/>
    <dgm:cxn modelId="{8BBB9BE3-9860-432B-A722-0917DA8A43CD}" type="presOf" srcId="{D04C8DC3-F00F-40CB-AA2F-A86A9B721BD9}" destId="{EF38E6F3-C6C4-4831-9E83-6D93DE7B95E5}" srcOrd="0" destOrd="0" presId="urn:microsoft.com/office/officeart/2005/8/layout/process3"/>
    <dgm:cxn modelId="{61FFFCEF-8FC5-4519-9F3B-B61A61B671CB}" srcId="{A1741BD2-39D8-4C22-BFA2-F62C0032214F}" destId="{BA896208-2E7E-4817-B6D7-1CAEBD597215}" srcOrd="0" destOrd="0" parTransId="{A1A302DB-1BCB-4BA5-AA60-F61EA394681D}" sibTransId="{FD8CBD5A-21FD-442C-B7B4-C69F56419B98}"/>
    <dgm:cxn modelId="{44DB6BFE-D569-4F93-9E16-F8962E871589}" srcId="{A3622AC9-09D7-4CC1-B0A1-F742BFD13D00}" destId="{A1741BD2-39D8-4C22-BFA2-F62C0032214F}" srcOrd="1" destOrd="0" parTransId="{4BF99EEB-7BDD-48A6-87F4-615276FB1C72}" sibTransId="{D04C8DC3-F00F-40CB-AA2F-A86A9B721BD9}"/>
    <dgm:cxn modelId="{B30CE26B-B04E-4EEC-81AF-6D4D52758882}" type="presParOf" srcId="{9B079DA3-BE18-41D9-B4B8-AC4FA68CD151}" destId="{403C5BEC-907A-4540-BED3-7C7B78603E0C}" srcOrd="0" destOrd="0" presId="urn:microsoft.com/office/officeart/2005/8/layout/process3"/>
    <dgm:cxn modelId="{FC941361-D56D-44C4-80B5-C9F95F65B7F5}" type="presParOf" srcId="{403C5BEC-907A-4540-BED3-7C7B78603E0C}" destId="{861C38D9-2510-4616-82C2-ADFCC6486713}" srcOrd="0" destOrd="0" presId="urn:microsoft.com/office/officeart/2005/8/layout/process3"/>
    <dgm:cxn modelId="{497AE158-F3CF-4A78-BED3-6894AB337BFF}" type="presParOf" srcId="{403C5BEC-907A-4540-BED3-7C7B78603E0C}" destId="{B8F2170A-9E2E-4833-99B6-1D95AFBA0854}" srcOrd="1" destOrd="0" presId="urn:microsoft.com/office/officeart/2005/8/layout/process3"/>
    <dgm:cxn modelId="{71C993CC-190B-4EC6-AF58-BD07DC2E3E35}" type="presParOf" srcId="{403C5BEC-907A-4540-BED3-7C7B78603E0C}" destId="{C685BC95-D375-471D-A825-D52D3D931C20}" srcOrd="2" destOrd="0" presId="urn:microsoft.com/office/officeart/2005/8/layout/process3"/>
    <dgm:cxn modelId="{7AFD8739-4E6F-4D47-A7DE-95D8E4DF0627}" type="presParOf" srcId="{9B079DA3-BE18-41D9-B4B8-AC4FA68CD151}" destId="{83585D6E-1124-4A48-80CC-F7B07E98FD99}" srcOrd="1" destOrd="0" presId="urn:microsoft.com/office/officeart/2005/8/layout/process3"/>
    <dgm:cxn modelId="{7243C47A-7649-44D2-8B37-96686C12CFE7}" type="presParOf" srcId="{83585D6E-1124-4A48-80CC-F7B07E98FD99}" destId="{66EB1AB0-5A46-4EF9-A11E-64A296EA888C}" srcOrd="0" destOrd="0" presId="urn:microsoft.com/office/officeart/2005/8/layout/process3"/>
    <dgm:cxn modelId="{F881FDA8-6E36-4C3D-B780-6890F9C26D98}" type="presParOf" srcId="{9B079DA3-BE18-41D9-B4B8-AC4FA68CD151}" destId="{00A396B4-2281-48CE-A371-B9FA66940BE5}" srcOrd="2" destOrd="0" presId="urn:microsoft.com/office/officeart/2005/8/layout/process3"/>
    <dgm:cxn modelId="{DB945F10-3E90-4281-8E4E-CD2CDD6D4890}" type="presParOf" srcId="{00A396B4-2281-48CE-A371-B9FA66940BE5}" destId="{02D1BE54-8A42-4AB6-B68A-EC905F062345}" srcOrd="0" destOrd="0" presId="urn:microsoft.com/office/officeart/2005/8/layout/process3"/>
    <dgm:cxn modelId="{DC348DB8-00DB-492B-92A4-9D4BA65875E0}" type="presParOf" srcId="{00A396B4-2281-48CE-A371-B9FA66940BE5}" destId="{30CE6254-D1B1-4712-8E3C-BE7407778224}" srcOrd="1" destOrd="0" presId="urn:microsoft.com/office/officeart/2005/8/layout/process3"/>
    <dgm:cxn modelId="{2453AB6B-25E4-4FD8-B08D-B7C230B124A2}" type="presParOf" srcId="{00A396B4-2281-48CE-A371-B9FA66940BE5}" destId="{D3E4531C-795C-4ACB-93D0-018DBE1352F5}" srcOrd="2" destOrd="0" presId="urn:microsoft.com/office/officeart/2005/8/layout/process3"/>
    <dgm:cxn modelId="{51E98F4A-EBB4-4909-9E73-E5FAE0C4EB96}" type="presParOf" srcId="{9B079DA3-BE18-41D9-B4B8-AC4FA68CD151}" destId="{EF38E6F3-C6C4-4831-9E83-6D93DE7B95E5}" srcOrd="3" destOrd="0" presId="urn:microsoft.com/office/officeart/2005/8/layout/process3"/>
    <dgm:cxn modelId="{000FDA72-17B3-410A-9BBD-3BDEA90AD32D}" type="presParOf" srcId="{EF38E6F3-C6C4-4831-9E83-6D93DE7B95E5}" destId="{19EC8772-D177-4FB2-8A80-E3C125BAC3FB}" srcOrd="0" destOrd="0" presId="urn:microsoft.com/office/officeart/2005/8/layout/process3"/>
    <dgm:cxn modelId="{8B3DE44D-27F4-4AEA-AB4C-3302207B06C4}" type="presParOf" srcId="{9B079DA3-BE18-41D9-B4B8-AC4FA68CD151}" destId="{CD43BAFD-FAFC-40FF-94C1-BEB7D4EDCD5E}" srcOrd="4" destOrd="0" presId="urn:microsoft.com/office/officeart/2005/8/layout/process3"/>
    <dgm:cxn modelId="{73FF024E-A6C0-47F2-B9AA-5A8616CA19EC}" type="presParOf" srcId="{CD43BAFD-FAFC-40FF-94C1-BEB7D4EDCD5E}" destId="{26805B6F-821A-4B6E-919D-B26C987F9437}" srcOrd="0" destOrd="0" presId="urn:microsoft.com/office/officeart/2005/8/layout/process3"/>
    <dgm:cxn modelId="{85A6C8BC-DF43-4BA6-8717-083E9DB4806A}" type="presParOf" srcId="{CD43BAFD-FAFC-40FF-94C1-BEB7D4EDCD5E}" destId="{0D15DDF7-C78F-4B25-8516-709EB6004F84}" srcOrd="1" destOrd="0" presId="urn:microsoft.com/office/officeart/2005/8/layout/process3"/>
    <dgm:cxn modelId="{25EC8D31-F7D2-431A-82C8-0AC00F83F55F}" type="presParOf" srcId="{CD43BAFD-FAFC-40FF-94C1-BEB7D4EDCD5E}" destId="{C7ABE33D-954A-4E91-B94B-A7342E9F62A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22AC9-09D7-4CC1-B0A1-F742BFD13D0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8B946754-1B0B-4BDD-A0E1-9145E6B4D3F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Requestor</a:t>
          </a:r>
        </a:p>
      </dgm:t>
    </dgm:pt>
    <dgm:pt modelId="{B3992243-1F61-400E-81D3-74DD1E78F3E2}" type="parTrans" cxnId="{7F2AEB66-BCDE-48ED-91A9-EFD136A9D40B}">
      <dgm:prSet/>
      <dgm:spPr/>
      <dgm:t>
        <a:bodyPr/>
        <a:lstStyle/>
        <a:p>
          <a:endParaRPr lang="en-US"/>
        </a:p>
      </dgm:t>
    </dgm:pt>
    <dgm:pt modelId="{6AC2EFF0-4C8F-4C3C-9661-5E93A4FFF0E5}" type="sibTrans" cxnId="{7F2AEB66-BCDE-48ED-91A9-EFD136A9D40B}">
      <dgm:prSet/>
      <dgm:spPr/>
      <dgm:t>
        <a:bodyPr/>
        <a:lstStyle/>
        <a:p>
          <a:endParaRPr lang="en-US"/>
        </a:p>
      </dgm:t>
    </dgm:pt>
    <dgm:pt modelId="{A1741BD2-39D8-4C22-BFA2-F62C0032214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Local FPA</a:t>
          </a:r>
        </a:p>
      </dgm:t>
    </dgm:pt>
    <dgm:pt modelId="{4BF99EEB-7BDD-48A6-87F4-615276FB1C72}" type="parTrans" cxnId="{44DB6BFE-D569-4F93-9E16-F8962E871589}">
      <dgm:prSet/>
      <dgm:spPr/>
      <dgm:t>
        <a:bodyPr/>
        <a:lstStyle/>
        <a:p>
          <a:endParaRPr lang="en-US"/>
        </a:p>
      </dgm:t>
    </dgm:pt>
    <dgm:pt modelId="{D04C8DC3-F00F-40CB-AA2F-A86A9B721BD9}" type="sibTrans" cxnId="{44DB6BFE-D569-4F93-9E16-F8962E871589}">
      <dgm:prSet/>
      <dgm:spPr/>
      <dgm:t>
        <a:bodyPr/>
        <a:lstStyle/>
        <a:p>
          <a:endParaRPr lang="en-US"/>
        </a:p>
      </dgm:t>
    </dgm:pt>
    <dgm:pt modelId="{3545E0CD-4025-4551-943C-ACD906E4518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SARA</a:t>
          </a:r>
        </a:p>
      </dgm:t>
    </dgm:pt>
    <dgm:pt modelId="{7522FAA5-FFE1-4F47-BD35-190A4E2D20E8}" type="parTrans" cxnId="{E454F1A1-9BAC-4E34-84D9-AB5BC5449CB3}">
      <dgm:prSet/>
      <dgm:spPr/>
      <dgm:t>
        <a:bodyPr/>
        <a:lstStyle/>
        <a:p>
          <a:endParaRPr lang="en-US"/>
        </a:p>
      </dgm:t>
    </dgm:pt>
    <dgm:pt modelId="{383889F8-6ADA-4E1D-8754-D64C5C1D4489}" type="sibTrans" cxnId="{E454F1A1-9BAC-4E34-84D9-AB5BC5449CB3}">
      <dgm:prSet/>
      <dgm:spPr/>
      <dgm:t>
        <a:bodyPr/>
        <a:lstStyle/>
        <a:p>
          <a:endParaRPr lang="en-US"/>
        </a:p>
      </dgm:t>
    </dgm:pt>
    <dgm:pt modelId="{4F0563AD-719A-4C48-A0FA-98DA67CD34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Develops data</a:t>
          </a:r>
        </a:p>
      </dgm:t>
    </dgm:pt>
    <dgm:pt modelId="{6E5F373B-9336-4798-AECE-BC1920616A57}" type="parTrans" cxnId="{CC0B5C20-7C3F-48CD-94B6-56BC4CBF02D8}">
      <dgm:prSet/>
      <dgm:spPr/>
      <dgm:t>
        <a:bodyPr/>
        <a:lstStyle/>
        <a:p>
          <a:endParaRPr lang="en-US"/>
        </a:p>
      </dgm:t>
    </dgm:pt>
    <dgm:pt modelId="{D57CDAD3-8D6E-4796-9FA1-F8E5D37EB591}" type="sibTrans" cxnId="{CC0B5C20-7C3F-48CD-94B6-56BC4CBF02D8}">
      <dgm:prSet/>
      <dgm:spPr/>
      <dgm:t>
        <a:bodyPr/>
        <a:lstStyle/>
        <a:p>
          <a:endParaRPr lang="en-US"/>
        </a:p>
      </dgm:t>
    </dgm:pt>
    <dgm:pt modelId="{04A90CCC-5FEC-4F4B-A036-0A7400B926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Prepares MT-2 Forms</a:t>
          </a:r>
        </a:p>
      </dgm:t>
    </dgm:pt>
    <dgm:pt modelId="{2893060D-B251-4FE6-B4B7-6408ABAE23C4}" type="parTrans" cxnId="{4B2AD2AE-CF4E-4C5D-9BD3-1DADAA8A76F5}">
      <dgm:prSet/>
      <dgm:spPr/>
      <dgm:t>
        <a:bodyPr/>
        <a:lstStyle/>
        <a:p>
          <a:endParaRPr lang="en-US"/>
        </a:p>
      </dgm:t>
    </dgm:pt>
    <dgm:pt modelId="{78F48845-FF59-481D-9A59-EB88897435F8}" type="sibTrans" cxnId="{4B2AD2AE-CF4E-4C5D-9BD3-1DADAA8A76F5}">
      <dgm:prSet/>
      <dgm:spPr/>
      <dgm:t>
        <a:bodyPr/>
        <a:lstStyle/>
        <a:p>
          <a:endParaRPr lang="en-US"/>
        </a:p>
      </dgm:t>
    </dgm:pt>
    <dgm:pt modelId="{AD310D38-FD23-4308-A05B-ED98BB6859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Notifies property owners</a:t>
          </a:r>
        </a:p>
      </dgm:t>
    </dgm:pt>
    <dgm:pt modelId="{4C10D2A4-3291-4FFF-8A8E-7D576CF7EB81}" type="parTrans" cxnId="{1131D493-7602-4B2B-8AF9-9204D02B5EEA}">
      <dgm:prSet/>
      <dgm:spPr/>
      <dgm:t>
        <a:bodyPr/>
        <a:lstStyle/>
        <a:p>
          <a:endParaRPr lang="en-US"/>
        </a:p>
      </dgm:t>
    </dgm:pt>
    <dgm:pt modelId="{87B89812-3DA6-4219-B557-935D92E31B96}" type="sibTrans" cxnId="{1131D493-7602-4B2B-8AF9-9204D02B5EEA}">
      <dgm:prSet/>
      <dgm:spPr/>
      <dgm:t>
        <a:bodyPr/>
        <a:lstStyle/>
        <a:p>
          <a:endParaRPr lang="en-US"/>
        </a:p>
      </dgm:t>
    </dgm:pt>
    <dgm:pt modelId="{BA896208-2E7E-4817-B6D7-1CAEBD59721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local ordinances</a:t>
          </a:r>
        </a:p>
      </dgm:t>
    </dgm:pt>
    <dgm:pt modelId="{A1A302DB-1BCB-4BA5-AA60-F61EA394681D}" type="parTrans" cxnId="{61FFFCEF-8FC5-4519-9F3B-B61A61B671CB}">
      <dgm:prSet/>
      <dgm:spPr/>
      <dgm:t>
        <a:bodyPr/>
        <a:lstStyle/>
        <a:p>
          <a:endParaRPr lang="en-US"/>
        </a:p>
      </dgm:t>
    </dgm:pt>
    <dgm:pt modelId="{FD8CBD5A-21FD-442C-B7B4-C69F56419B98}" type="sibTrans" cxnId="{61FFFCEF-8FC5-4519-9F3B-B61A61B671CB}">
      <dgm:prSet/>
      <dgm:spPr/>
      <dgm:t>
        <a:bodyPr/>
        <a:lstStyle/>
        <a:p>
          <a:endParaRPr lang="en-US"/>
        </a:p>
      </dgm:t>
    </dgm:pt>
    <dgm:pt modelId="{2BE2C59B-B8F9-4FC7-9AC0-8F2FF81B8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Certifies notification of property owners for floodway revisions</a:t>
          </a:r>
        </a:p>
      </dgm:t>
    </dgm:pt>
    <dgm:pt modelId="{2D5A8935-D259-4E4B-A97C-D26409278C29}" type="parTrans" cxnId="{22D0DA8A-9AA7-46CC-985F-BF489149EA54}">
      <dgm:prSet/>
      <dgm:spPr/>
      <dgm:t>
        <a:bodyPr/>
        <a:lstStyle/>
        <a:p>
          <a:endParaRPr lang="en-US"/>
        </a:p>
      </dgm:t>
    </dgm:pt>
    <dgm:pt modelId="{3F775ED8-5102-48E0-AD4A-861F327AA411}" type="sibTrans" cxnId="{22D0DA8A-9AA7-46CC-985F-BF489149EA54}">
      <dgm:prSet/>
      <dgm:spPr/>
      <dgm:t>
        <a:bodyPr/>
        <a:lstStyle/>
        <a:p>
          <a:endParaRPr lang="en-US"/>
        </a:p>
      </dgm:t>
    </dgm:pt>
    <dgm:pt modelId="{DEAEAF4B-1DDE-4D0C-9C32-5406CF50C70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Federal regulation</a:t>
          </a:r>
        </a:p>
      </dgm:t>
    </dgm:pt>
    <dgm:pt modelId="{B13D75AB-843C-4A00-BFB7-12D5462A7BF7}" type="parTrans" cxnId="{13ED50D4-E21F-4D2F-B1C5-6086E1873F83}">
      <dgm:prSet/>
      <dgm:spPr/>
      <dgm:t>
        <a:bodyPr/>
        <a:lstStyle/>
        <a:p>
          <a:endParaRPr lang="en-US"/>
        </a:p>
      </dgm:t>
    </dgm:pt>
    <dgm:pt modelId="{CC5619A4-1A24-4F87-84BA-1773C20D9587}" type="sibTrans" cxnId="{13ED50D4-E21F-4D2F-B1C5-6086E1873F83}">
      <dgm:prSet/>
      <dgm:spPr/>
      <dgm:t>
        <a:bodyPr/>
        <a:lstStyle/>
        <a:p>
          <a:endParaRPr lang="en-US"/>
        </a:p>
      </dgm:t>
    </dgm:pt>
    <dgm:pt modelId="{CBE83B0B-3E2C-4797-B695-A40E503C302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Produces revised map</a:t>
          </a:r>
        </a:p>
      </dgm:t>
    </dgm:pt>
    <dgm:pt modelId="{701A380A-EC33-45AB-8382-ED9BEAA9DB1B}" type="parTrans" cxnId="{0C7C1C4C-4C54-49AC-AB85-F663994CBCDC}">
      <dgm:prSet/>
      <dgm:spPr/>
      <dgm:t>
        <a:bodyPr/>
        <a:lstStyle/>
        <a:p>
          <a:endParaRPr lang="en-US"/>
        </a:p>
      </dgm:t>
    </dgm:pt>
    <dgm:pt modelId="{DD209F07-4367-40F9-A16A-DA738A43FEDC}" type="sibTrans" cxnId="{0C7C1C4C-4C54-49AC-AB85-F663994CBCDC}">
      <dgm:prSet/>
      <dgm:spPr/>
      <dgm:t>
        <a:bodyPr/>
        <a:lstStyle/>
        <a:p>
          <a:endParaRPr lang="en-US"/>
        </a:p>
      </dgm:t>
    </dgm:pt>
    <dgm:pt modelId="{6BC75C4A-1CFF-452E-AD1B-44FB62AA2A1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FEMA</a:t>
          </a:r>
        </a:p>
      </dgm:t>
    </dgm:pt>
    <dgm:pt modelId="{0C9A851F-3C97-4F4B-80A0-BBE204B2624E}" type="parTrans" cxnId="{A5B98B19-FE67-4C72-903B-CA84D326CD37}">
      <dgm:prSet/>
      <dgm:spPr/>
      <dgm:t>
        <a:bodyPr/>
        <a:lstStyle/>
        <a:p>
          <a:endParaRPr lang="en-US"/>
        </a:p>
      </dgm:t>
    </dgm:pt>
    <dgm:pt modelId="{F42A4C02-F5C2-47FF-BD58-79CEAD49C581}" type="sibTrans" cxnId="{A5B98B19-FE67-4C72-903B-CA84D326CD37}">
      <dgm:prSet/>
      <dgm:spPr/>
      <dgm:t>
        <a:bodyPr/>
        <a:lstStyle/>
        <a:p>
          <a:endParaRPr lang="en-US"/>
        </a:p>
      </dgm:t>
    </dgm:pt>
    <dgm:pt modelId="{E2C9376F-6FC9-4952-81AF-3D09A476AD3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Issues Determination Document</a:t>
          </a:r>
        </a:p>
      </dgm:t>
    </dgm:pt>
    <dgm:pt modelId="{3E22B0EA-651B-407B-BF2B-91EBCFDA52DF}" type="parTrans" cxnId="{E07915A8-98B3-46F3-9D50-FB14D7B93900}">
      <dgm:prSet/>
      <dgm:spPr/>
      <dgm:t>
        <a:bodyPr/>
        <a:lstStyle/>
        <a:p>
          <a:endParaRPr lang="en-US"/>
        </a:p>
      </dgm:t>
    </dgm:pt>
    <dgm:pt modelId="{BB9F7803-6F87-4822-8437-41DDE80F7FF7}" type="sibTrans" cxnId="{E07915A8-98B3-46F3-9D50-FB14D7B93900}">
      <dgm:prSet/>
      <dgm:spPr/>
      <dgm:t>
        <a:bodyPr/>
        <a:lstStyle/>
        <a:p>
          <a:endParaRPr lang="en-US"/>
        </a:p>
      </dgm:t>
    </dgm:pt>
    <dgm:pt modelId="{E92E9744-8747-4C37-85D5-C06DFF3557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Maintains online model inventory</a:t>
          </a:r>
        </a:p>
      </dgm:t>
    </dgm:pt>
    <dgm:pt modelId="{2C9ECD71-716B-40CB-9B6B-9146DA6BA03E}" type="parTrans" cxnId="{44E7DCC0-04EC-4007-BCD2-AB32BC43DFB1}">
      <dgm:prSet/>
      <dgm:spPr/>
      <dgm:t>
        <a:bodyPr/>
        <a:lstStyle/>
        <a:p>
          <a:endParaRPr lang="en-US"/>
        </a:p>
      </dgm:t>
    </dgm:pt>
    <dgm:pt modelId="{2E49BF14-6A4E-4ED3-B61F-3BF7F57A2756}" type="sibTrans" cxnId="{44E7DCC0-04EC-4007-BCD2-AB32BC43DFB1}">
      <dgm:prSet/>
      <dgm:spPr/>
      <dgm:t>
        <a:bodyPr/>
        <a:lstStyle/>
        <a:p>
          <a:endParaRPr lang="en-US"/>
        </a:p>
      </dgm:t>
    </dgm:pt>
    <dgm:pt modelId="{85089FD4-2F81-476E-BC55-257AF84E616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Signs MT-2 Form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ECBA2-FFA6-4DE5-8CD8-161E20E15C39}" type="parTrans" cxnId="{E6DD411D-AF99-4E5E-8EEE-2DAF291D623A}">
      <dgm:prSet/>
      <dgm:spPr/>
      <dgm:t>
        <a:bodyPr/>
        <a:lstStyle/>
        <a:p>
          <a:endParaRPr lang="en-US"/>
        </a:p>
      </dgm:t>
    </dgm:pt>
    <dgm:pt modelId="{B840D823-6B9E-40B4-A20B-4727DF02A21C}" type="sibTrans" cxnId="{E6DD411D-AF99-4E5E-8EEE-2DAF291D623A}">
      <dgm:prSet/>
      <dgm:spPr/>
      <dgm:t>
        <a:bodyPr/>
        <a:lstStyle/>
        <a:p>
          <a:endParaRPr lang="en-US"/>
        </a:p>
      </dgm:t>
    </dgm:pt>
    <dgm:pt modelId="{9B079DA3-BE18-41D9-B4B8-AC4FA68CD151}" type="pres">
      <dgm:prSet presAssocID="{A3622AC9-09D7-4CC1-B0A1-F742BFD13D00}" presName="linearFlow" presStyleCnt="0">
        <dgm:presLayoutVars>
          <dgm:dir/>
          <dgm:animLvl val="lvl"/>
          <dgm:resizeHandles val="exact"/>
        </dgm:presLayoutVars>
      </dgm:prSet>
      <dgm:spPr/>
    </dgm:pt>
    <dgm:pt modelId="{403C5BEC-907A-4540-BED3-7C7B78603E0C}" type="pres">
      <dgm:prSet presAssocID="{8B946754-1B0B-4BDD-A0E1-9145E6B4D3F0}" presName="composite" presStyleCnt="0"/>
      <dgm:spPr/>
    </dgm:pt>
    <dgm:pt modelId="{861C38D9-2510-4616-82C2-ADFCC6486713}" type="pres">
      <dgm:prSet presAssocID="{8B946754-1B0B-4BDD-A0E1-9145E6B4D3F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8F2170A-9E2E-4833-99B6-1D95AFBA0854}" type="pres">
      <dgm:prSet presAssocID="{8B946754-1B0B-4BDD-A0E1-9145E6B4D3F0}" presName="parSh" presStyleLbl="node1" presStyleIdx="0" presStyleCnt="4"/>
      <dgm:spPr/>
    </dgm:pt>
    <dgm:pt modelId="{C685BC95-D375-471D-A825-D52D3D931C20}" type="pres">
      <dgm:prSet presAssocID="{8B946754-1B0B-4BDD-A0E1-9145E6B4D3F0}" presName="desTx" presStyleLbl="fgAcc1" presStyleIdx="0" presStyleCnt="4">
        <dgm:presLayoutVars>
          <dgm:bulletEnabled val="1"/>
        </dgm:presLayoutVars>
      </dgm:prSet>
      <dgm:spPr/>
    </dgm:pt>
    <dgm:pt modelId="{83585D6E-1124-4A48-80CC-F7B07E98FD99}" type="pres">
      <dgm:prSet presAssocID="{6AC2EFF0-4C8F-4C3C-9661-5E93A4FFF0E5}" presName="sibTrans" presStyleLbl="sibTrans2D1" presStyleIdx="0" presStyleCnt="3"/>
      <dgm:spPr/>
    </dgm:pt>
    <dgm:pt modelId="{66EB1AB0-5A46-4EF9-A11E-64A296EA888C}" type="pres">
      <dgm:prSet presAssocID="{6AC2EFF0-4C8F-4C3C-9661-5E93A4FFF0E5}" presName="connTx" presStyleLbl="sibTrans2D1" presStyleIdx="0" presStyleCnt="3"/>
      <dgm:spPr/>
    </dgm:pt>
    <dgm:pt modelId="{00A396B4-2281-48CE-A371-B9FA66940BE5}" type="pres">
      <dgm:prSet presAssocID="{A1741BD2-39D8-4C22-BFA2-F62C0032214F}" presName="composite" presStyleCnt="0"/>
      <dgm:spPr/>
    </dgm:pt>
    <dgm:pt modelId="{02D1BE54-8A42-4AB6-B68A-EC905F062345}" type="pres">
      <dgm:prSet presAssocID="{A1741BD2-39D8-4C22-BFA2-F62C0032214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CE6254-D1B1-4712-8E3C-BE7407778224}" type="pres">
      <dgm:prSet presAssocID="{A1741BD2-39D8-4C22-BFA2-F62C0032214F}" presName="parSh" presStyleLbl="node1" presStyleIdx="1" presStyleCnt="4"/>
      <dgm:spPr/>
    </dgm:pt>
    <dgm:pt modelId="{D3E4531C-795C-4ACB-93D0-018DBE1352F5}" type="pres">
      <dgm:prSet presAssocID="{A1741BD2-39D8-4C22-BFA2-F62C0032214F}" presName="desTx" presStyleLbl="fgAcc1" presStyleIdx="1" presStyleCnt="4">
        <dgm:presLayoutVars>
          <dgm:bulletEnabled val="1"/>
        </dgm:presLayoutVars>
      </dgm:prSet>
      <dgm:spPr/>
    </dgm:pt>
    <dgm:pt modelId="{EF38E6F3-C6C4-4831-9E83-6D93DE7B95E5}" type="pres">
      <dgm:prSet presAssocID="{D04C8DC3-F00F-40CB-AA2F-A86A9B721BD9}" presName="sibTrans" presStyleLbl="sibTrans2D1" presStyleIdx="1" presStyleCnt="3"/>
      <dgm:spPr/>
    </dgm:pt>
    <dgm:pt modelId="{19EC8772-D177-4FB2-8A80-E3C125BAC3FB}" type="pres">
      <dgm:prSet presAssocID="{D04C8DC3-F00F-40CB-AA2F-A86A9B721BD9}" presName="connTx" presStyleLbl="sibTrans2D1" presStyleIdx="1" presStyleCnt="3"/>
      <dgm:spPr/>
    </dgm:pt>
    <dgm:pt modelId="{CD43BAFD-FAFC-40FF-94C1-BEB7D4EDCD5E}" type="pres">
      <dgm:prSet presAssocID="{3545E0CD-4025-4551-943C-ACD906E45187}" presName="composite" presStyleCnt="0"/>
      <dgm:spPr/>
    </dgm:pt>
    <dgm:pt modelId="{26805B6F-821A-4B6E-919D-B26C987F9437}" type="pres">
      <dgm:prSet presAssocID="{3545E0CD-4025-4551-943C-ACD906E45187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D15DDF7-C78F-4B25-8516-709EB6004F84}" type="pres">
      <dgm:prSet presAssocID="{3545E0CD-4025-4551-943C-ACD906E45187}" presName="parSh" presStyleLbl="node1" presStyleIdx="2" presStyleCnt="4"/>
      <dgm:spPr/>
    </dgm:pt>
    <dgm:pt modelId="{C7ABE33D-954A-4E91-B94B-A7342E9F62A1}" type="pres">
      <dgm:prSet presAssocID="{3545E0CD-4025-4551-943C-ACD906E45187}" presName="desTx" presStyleLbl="fgAcc1" presStyleIdx="2" presStyleCnt="4">
        <dgm:presLayoutVars>
          <dgm:bulletEnabled val="1"/>
        </dgm:presLayoutVars>
      </dgm:prSet>
      <dgm:spPr/>
    </dgm:pt>
    <dgm:pt modelId="{2C2084F6-5372-4B91-BC5B-64BCC17BEDC7}" type="pres">
      <dgm:prSet presAssocID="{383889F8-6ADA-4E1D-8754-D64C5C1D4489}" presName="sibTrans" presStyleLbl="sibTrans2D1" presStyleIdx="2" presStyleCnt="3"/>
      <dgm:spPr/>
    </dgm:pt>
    <dgm:pt modelId="{A7C7F4B8-F548-4E1E-829B-585C3EA9F01C}" type="pres">
      <dgm:prSet presAssocID="{383889F8-6ADA-4E1D-8754-D64C5C1D4489}" presName="connTx" presStyleLbl="sibTrans2D1" presStyleIdx="2" presStyleCnt="3"/>
      <dgm:spPr/>
    </dgm:pt>
    <dgm:pt modelId="{B9B125AF-B1F4-4B35-A981-80E8A2D947F0}" type="pres">
      <dgm:prSet presAssocID="{6BC75C4A-1CFF-452E-AD1B-44FB62AA2A1E}" presName="composite" presStyleCnt="0"/>
      <dgm:spPr/>
    </dgm:pt>
    <dgm:pt modelId="{20E41E1B-783F-4BB2-9E9F-199B41C647D5}" type="pres">
      <dgm:prSet presAssocID="{6BC75C4A-1CFF-452E-AD1B-44FB62AA2A1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AA53CD-1447-46E4-88ED-3CC1939A8BF1}" type="pres">
      <dgm:prSet presAssocID="{6BC75C4A-1CFF-452E-AD1B-44FB62AA2A1E}" presName="parSh" presStyleLbl="node1" presStyleIdx="3" presStyleCnt="4"/>
      <dgm:spPr/>
    </dgm:pt>
    <dgm:pt modelId="{6F7BC95A-BBE5-4392-9B71-B25E76B663CA}" type="pres">
      <dgm:prSet presAssocID="{6BC75C4A-1CFF-452E-AD1B-44FB62AA2A1E}" presName="desTx" presStyleLbl="fgAcc1" presStyleIdx="3" presStyleCnt="4">
        <dgm:presLayoutVars>
          <dgm:bulletEnabled val="1"/>
        </dgm:presLayoutVars>
      </dgm:prSet>
      <dgm:spPr/>
    </dgm:pt>
  </dgm:ptLst>
  <dgm:cxnLst>
    <dgm:cxn modelId="{0D7CD504-282D-48AE-8979-CE4147E7D4B5}" type="presOf" srcId="{2BE2C59B-B8F9-4FC7-9AC0-8F2FF81B8AA6}" destId="{D3E4531C-795C-4ACB-93D0-018DBE1352F5}" srcOrd="0" destOrd="2" presId="urn:microsoft.com/office/officeart/2005/8/layout/process3"/>
    <dgm:cxn modelId="{98C62A10-1262-474C-AE1B-C1A49076F9E9}" type="presOf" srcId="{04A90CCC-5FEC-4F4B-A036-0A7400B926DB}" destId="{C685BC95-D375-471D-A825-D52D3D931C20}" srcOrd="0" destOrd="1" presId="urn:microsoft.com/office/officeart/2005/8/layout/process3"/>
    <dgm:cxn modelId="{D1EA6A16-8A9C-48A1-AC93-5F14D89F40DA}" type="presOf" srcId="{6AC2EFF0-4C8F-4C3C-9661-5E93A4FFF0E5}" destId="{83585D6E-1124-4A48-80CC-F7B07E98FD99}" srcOrd="0" destOrd="0" presId="urn:microsoft.com/office/officeart/2005/8/layout/process3"/>
    <dgm:cxn modelId="{A5B98B19-FE67-4C72-903B-CA84D326CD37}" srcId="{A3622AC9-09D7-4CC1-B0A1-F742BFD13D00}" destId="{6BC75C4A-1CFF-452E-AD1B-44FB62AA2A1E}" srcOrd="3" destOrd="0" parTransId="{0C9A851F-3C97-4F4B-80A0-BBE204B2624E}" sibTransId="{F42A4C02-F5C2-47FF-BD58-79CEAD49C581}"/>
    <dgm:cxn modelId="{9D69791C-D4ED-4BAC-823C-0F7D8354C6F8}" type="presOf" srcId="{85089FD4-2F81-476E-BC55-257AF84E6166}" destId="{D3E4531C-795C-4ACB-93D0-018DBE1352F5}" srcOrd="0" destOrd="1" presId="urn:microsoft.com/office/officeart/2005/8/layout/process3"/>
    <dgm:cxn modelId="{E6DD411D-AF99-4E5E-8EEE-2DAF291D623A}" srcId="{A1741BD2-39D8-4C22-BFA2-F62C0032214F}" destId="{85089FD4-2F81-476E-BC55-257AF84E6166}" srcOrd="1" destOrd="0" parTransId="{AD3ECBA2-FFA6-4DE5-8CD8-161E20E15C39}" sibTransId="{B840D823-6B9E-40B4-A20B-4727DF02A21C}"/>
    <dgm:cxn modelId="{45F9C21F-1DF5-473E-93F6-E1084BA1032A}" type="presOf" srcId="{A1741BD2-39D8-4C22-BFA2-F62C0032214F}" destId="{02D1BE54-8A42-4AB6-B68A-EC905F062345}" srcOrd="0" destOrd="0" presId="urn:microsoft.com/office/officeart/2005/8/layout/process3"/>
    <dgm:cxn modelId="{CC0B5C20-7C3F-48CD-94B6-56BC4CBF02D8}" srcId="{8B946754-1B0B-4BDD-A0E1-9145E6B4D3F0}" destId="{4F0563AD-719A-4C48-A0FA-98DA67CD34C4}" srcOrd="0" destOrd="0" parTransId="{6E5F373B-9336-4798-AECE-BC1920616A57}" sibTransId="{D57CDAD3-8D6E-4796-9FA1-F8E5D37EB591}"/>
    <dgm:cxn modelId="{D1C14628-BDCF-4228-B522-F46464F415C4}" type="presOf" srcId="{383889F8-6ADA-4E1D-8754-D64C5C1D4489}" destId="{A7C7F4B8-F548-4E1E-829B-585C3EA9F01C}" srcOrd="1" destOrd="0" presId="urn:microsoft.com/office/officeart/2005/8/layout/process3"/>
    <dgm:cxn modelId="{E4D34C3C-8E09-43D1-ACE8-02E125636C34}" type="presOf" srcId="{A1741BD2-39D8-4C22-BFA2-F62C0032214F}" destId="{30CE6254-D1B1-4712-8E3C-BE7407778224}" srcOrd="1" destOrd="0" presId="urn:microsoft.com/office/officeart/2005/8/layout/process3"/>
    <dgm:cxn modelId="{04A0EF3E-1FFB-47EB-9231-0D46D90CA6E1}" type="presOf" srcId="{383889F8-6ADA-4E1D-8754-D64C5C1D4489}" destId="{2C2084F6-5372-4B91-BC5B-64BCC17BEDC7}" srcOrd="0" destOrd="0" presId="urn:microsoft.com/office/officeart/2005/8/layout/process3"/>
    <dgm:cxn modelId="{0B034962-14CE-4EA9-B2A1-C91E136AC876}" type="presOf" srcId="{8B946754-1B0B-4BDD-A0E1-9145E6B4D3F0}" destId="{B8F2170A-9E2E-4833-99B6-1D95AFBA0854}" srcOrd="1" destOrd="0" presId="urn:microsoft.com/office/officeart/2005/8/layout/process3"/>
    <dgm:cxn modelId="{93CF9C62-6054-4EE6-8C94-866442AF79F7}" type="presOf" srcId="{3545E0CD-4025-4551-943C-ACD906E45187}" destId="{26805B6F-821A-4B6E-919D-B26C987F9437}" srcOrd="0" destOrd="0" presId="urn:microsoft.com/office/officeart/2005/8/layout/process3"/>
    <dgm:cxn modelId="{7F2AEB66-BCDE-48ED-91A9-EFD136A9D40B}" srcId="{A3622AC9-09D7-4CC1-B0A1-F742BFD13D00}" destId="{8B946754-1B0B-4BDD-A0E1-9145E6B4D3F0}" srcOrd="0" destOrd="0" parTransId="{B3992243-1F61-400E-81D3-74DD1E78F3E2}" sibTransId="{6AC2EFF0-4C8F-4C3C-9661-5E93A4FFF0E5}"/>
    <dgm:cxn modelId="{0C7C1C4C-4C54-49AC-AB85-F663994CBCDC}" srcId="{3545E0CD-4025-4551-943C-ACD906E45187}" destId="{CBE83B0B-3E2C-4797-B695-A40E503C3022}" srcOrd="1" destOrd="0" parTransId="{701A380A-EC33-45AB-8382-ED9BEAA9DB1B}" sibTransId="{DD209F07-4367-40F9-A16A-DA738A43FEDC}"/>
    <dgm:cxn modelId="{58BE0C73-6EAB-4CB2-83B8-B6FBF3F64FE5}" type="presOf" srcId="{AD310D38-FD23-4308-A05B-ED98BB685919}" destId="{C685BC95-D375-471D-A825-D52D3D931C20}" srcOrd="0" destOrd="2" presId="urn:microsoft.com/office/officeart/2005/8/layout/process3"/>
    <dgm:cxn modelId="{D8968C59-4BDE-4570-B192-CFAF48B8E783}" type="presOf" srcId="{8B946754-1B0B-4BDD-A0E1-9145E6B4D3F0}" destId="{861C38D9-2510-4616-82C2-ADFCC6486713}" srcOrd="0" destOrd="0" presId="urn:microsoft.com/office/officeart/2005/8/layout/process3"/>
    <dgm:cxn modelId="{33DC785A-DE07-4E7E-A733-9A4482BA14FD}" type="presOf" srcId="{D04C8DC3-F00F-40CB-AA2F-A86A9B721BD9}" destId="{19EC8772-D177-4FB2-8A80-E3C125BAC3FB}" srcOrd="1" destOrd="0" presId="urn:microsoft.com/office/officeart/2005/8/layout/process3"/>
    <dgm:cxn modelId="{334BB07B-B718-4CA4-BC2A-34F96E3884A3}" type="presOf" srcId="{A3622AC9-09D7-4CC1-B0A1-F742BFD13D00}" destId="{9B079DA3-BE18-41D9-B4B8-AC4FA68CD151}" srcOrd="0" destOrd="0" presId="urn:microsoft.com/office/officeart/2005/8/layout/process3"/>
    <dgm:cxn modelId="{848BBF81-3F7D-42B8-A4F1-275C7AD526AF}" type="presOf" srcId="{DEAEAF4B-1DDE-4D0C-9C32-5406CF50C706}" destId="{C7ABE33D-954A-4E91-B94B-A7342E9F62A1}" srcOrd="0" destOrd="0" presId="urn:microsoft.com/office/officeart/2005/8/layout/process3"/>
    <dgm:cxn modelId="{7ED21282-6A27-460D-A5E6-B28CBBE00C23}" type="presOf" srcId="{E2C9376F-6FC9-4952-81AF-3D09A476AD3D}" destId="{6F7BC95A-BBE5-4392-9B71-B25E76B663CA}" srcOrd="0" destOrd="0" presId="urn:microsoft.com/office/officeart/2005/8/layout/process3"/>
    <dgm:cxn modelId="{22D0DA8A-9AA7-46CC-985F-BF489149EA54}" srcId="{A1741BD2-39D8-4C22-BFA2-F62C0032214F}" destId="{2BE2C59B-B8F9-4FC7-9AC0-8F2FF81B8AA6}" srcOrd="2" destOrd="0" parTransId="{2D5A8935-D259-4E4B-A97C-D26409278C29}" sibTransId="{3F775ED8-5102-48E0-AD4A-861F327AA411}"/>
    <dgm:cxn modelId="{C920798F-B817-478C-9436-5ABE762FDA3D}" type="presOf" srcId="{6BC75C4A-1CFF-452E-AD1B-44FB62AA2A1E}" destId="{BAAA53CD-1447-46E4-88ED-3CC1939A8BF1}" srcOrd="1" destOrd="0" presId="urn:microsoft.com/office/officeart/2005/8/layout/process3"/>
    <dgm:cxn modelId="{1131D493-7602-4B2B-8AF9-9204D02B5EEA}" srcId="{8B946754-1B0B-4BDD-A0E1-9145E6B4D3F0}" destId="{AD310D38-FD23-4308-A05B-ED98BB685919}" srcOrd="2" destOrd="0" parTransId="{4C10D2A4-3291-4FFF-8A8E-7D576CF7EB81}" sibTransId="{87B89812-3DA6-4219-B557-935D92E31B96}"/>
    <dgm:cxn modelId="{9373C195-7EF3-4F11-AEA7-77D0F2776251}" type="presOf" srcId="{6AC2EFF0-4C8F-4C3C-9661-5E93A4FFF0E5}" destId="{66EB1AB0-5A46-4EF9-A11E-64A296EA888C}" srcOrd="1" destOrd="0" presId="urn:microsoft.com/office/officeart/2005/8/layout/process3"/>
    <dgm:cxn modelId="{0D32E498-0C29-4BD1-A97B-46CD4AFFFDA9}" type="presOf" srcId="{BA896208-2E7E-4817-B6D7-1CAEBD597215}" destId="{D3E4531C-795C-4ACB-93D0-018DBE1352F5}" srcOrd="0" destOrd="0" presId="urn:microsoft.com/office/officeart/2005/8/layout/process3"/>
    <dgm:cxn modelId="{E454F1A1-9BAC-4E34-84D9-AB5BC5449CB3}" srcId="{A3622AC9-09D7-4CC1-B0A1-F742BFD13D00}" destId="{3545E0CD-4025-4551-943C-ACD906E45187}" srcOrd="2" destOrd="0" parTransId="{7522FAA5-FFE1-4F47-BD35-190A4E2D20E8}" sibTransId="{383889F8-6ADA-4E1D-8754-D64C5C1D4489}"/>
    <dgm:cxn modelId="{E07915A8-98B3-46F3-9D50-FB14D7B93900}" srcId="{6BC75C4A-1CFF-452E-AD1B-44FB62AA2A1E}" destId="{E2C9376F-6FC9-4952-81AF-3D09A476AD3D}" srcOrd="0" destOrd="0" parTransId="{3E22B0EA-651B-407B-BF2B-91EBCFDA52DF}" sibTransId="{BB9F7803-6F87-4822-8437-41DDE80F7FF7}"/>
    <dgm:cxn modelId="{4B2AD2AE-CF4E-4C5D-9BD3-1DADAA8A76F5}" srcId="{8B946754-1B0B-4BDD-A0E1-9145E6B4D3F0}" destId="{04A90CCC-5FEC-4F4B-A036-0A7400B926DB}" srcOrd="1" destOrd="0" parTransId="{2893060D-B251-4FE6-B4B7-6408ABAE23C4}" sibTransId="{78F48845-FF59-481D-9A59-EB88897435F8}"/>
    <dgm:cxn modelId="{E087CAB1-80CE-4DB0-B8D7-C69C6E995C37}" type="presOf" srcId="{CBE83B0B-3E2C-4797-B695-A40E503C3022}" destId="{C7ABE33D-954A-4E91-B94B-A7342E9F62A1}" srcOrd="0" destOrd="1" presId="urn:microsoft.com/office/officeart/2005/8/layout/process3"/>
    <dgm:cxn modelId="{44E7DCC0-04EC-4007-BCD2-AB32BC43DFB1}" srcId="{3545E0CD-4025-4551-943C-ACD906E45187}" destId="{E92E9744-8747-4C37-85D5-C06DFF35574E}" srcOrd="2" destOrd="0" parTransId="{2C9ECD71-716B-40CB-9B6B-9146DA6BA03E}" sibTransId="{2E49BF14-6A4E-4ED3-B61F-3BF7F57A2756}"/>
    <dgm:cxn modelId="{D80EC6C8-A05B-41B1-A827-2546B99DBE5B}" type="presOf" srcId="{3545E0CD-4025-4551-943C-ACD906E45187}" destId="{0D15DDF7-C78F-4B25-8516-709EB6004F84}" srcOrd="1" destOrd="0" presId="urn:microsoft.com/office/officeart/2005/8/layout/process3"/>
    <dgm:cxn modelId="{155DE0C8-77FF-40E6-9D1F-95178F931845}" type="presOf" srcId="{E92E9744-8747-4C37-85D5-C06DFF35574E}" destId="{C7ABE33D-954A-4E91-B94B-A7342E9F62A1}" srcOrd="0" destOrd="2" presId="urn:microsoft.com/office/officeart/2005/8/layout/process3"/>
    <dgm:cxn modelId="{13ED50D4-E21F-4D2F-B1C5-6086E1873F83}" srcId="{3545E0CD-4025-4551-943C-ACD906E45187}" destId="{DEAEAF4B-1DDE-4D0C-9C32-5406CF50C706}" srcOrd="0" destOrd="0" parTransId="{B13D75AB-843C-4A00-BFB7-12D5462A7BF7}" sibTransId="{CC5619A4-1A24-4F87-84BA-1773C20D9587}"/>
    <dgm:cxn modelId="{B0FD68D7-FAC0-4CB6-920C-2BFB2CB77566}" type="presOf" srcId="{6BC75C4A-1CFF-452E-AD1B-44FB62AA2A1E}" destId="{20E41E1B-783F-4BB2-9E9F-199B41C647D5}" srcOrd="0" destOrd="0" presId="urn:microsoft.com/office/officeart/2005/8/layout/process3"/>
    <dgm:cxn modelId="{3BA7ECE1-11C6-4FAA-9C54-D826765D4EE4}" type="presOf" srcId="{4F0563AD-719A-4C48-A0FA-98DA67CD34C4}" destId="{C685BC95-D375-471D-A825-D52D3D931C20}" srcOrd="0" destOrd="0" presId="urn:microsoft.com/office/officeart/2005/8/layout/process3"/>
    <dgm:cxn modelId="{B1BB9FE6-91BC-4AD7-A51C-D5F5EB638518}" type="presOf" srcId="{D04C8DC3-F00F-40CB-AA2F-A86A9B721BD9}" destId="{EF38E6F3-C6C4-4831-9E83-6D93DE7B95E5}" srcOrd="0" destOrd="0" presId="urn:microsoft.com/office/officeart/2005/8/layout/process3"/>
    <dgm:cxn modelId="{61FFFCEF-8FC5-4519-9F3B-B61A61B671CB}" srcId="{A1741BD2-39D8-4C22-BFA2-F62C0032214F}" destId="{BA896208-2E7E-4817-B6D7-1CAEBD597215}" srcOrd="0" destOrd="0" parTransId="{A1A302DB-1BCB-4BA5-AA60-F61EA394681D}" sibTransId="{FD8CBD5A-21FD-442C-B7B4-C69F56419B98}"/>
    <dgm:cxn modelId="{44DB6BFE-D569-4F93-9E16-F8962E871589}" srcId="{A3622AC9-09D7-4CC1-B0A1-F742BFD13D00}" destId="{A1741BD2-39D8-4C22-BFA2-F62C0032214F}" srcOrd="1" destOrd="0" parTransId="{4BF99EEB-7BDD-48A6-87F4-615276FB1C72}" sibTransId="{D04C8DC3-F00F-40CB-AA2F-A86A9B721BD9}"/>
    <dgm:cxn modelId="{03BB52F1-4E26-4FB2-8C4D-2815F380D99F}" type="presParOf" srcId="{9B079DA3-BE18-41D9-B4B8-AC4FA68CD151}" destId="{403C5BEC-907A-4540-BED3-7C7B78603E0C}" srcOrd="0" destOrd="0" presId="urn:microsoft.com/office/officeart/2005/8/layout/process3"/>
    <dgm:cxn modelId="{A360B926-51FF-4059-AE81-25CE38392EFD}" type="presParOf" srcId="{403C5BEC-907A-4540-BED3-7C7B78603E0C}" destId="{861C38D9-2510-4616-82C2-ADFCC6486713}" srcOrd="0" destOrd="0" presId="urn:microsoft.com/office/officeart/2005/8/layout/process3"/>
    <dgm:cxn modelId="{9AC77719-8DE0-4E6C-B898-F6F42A85CDF5}" type="presParOf" srcId="{403C5BEC-907A-4540-BED3-7C7B78603E0C}" destId="{B8F2170A-9E2E-4833-99B6-1D95AFBA0854}" srcOrd="1" destOrd="0" presId="urn:microsoft.com/office/officeart/2005/8/layout/process3"/>
    <dgm:cxn modelId="{4726BD7B-46B3-4139-8572-645555120F65}" type="presParOf" srcId="{403C5BEC-907A-4540-BED3-7C7B78603E0C}" destId="{C685BC95-D375-471D-A825-D52D3D931C20}" srcOrd="2" destOrd="0" presId="urn:microsoft.com/office/officeart/2005/8/layout/process3"/>
    <dgm:cxn modelId="{835493EB-98D9-4BC4-AB0B-BFC795CB671A}" type="presParOf" srcId="{9B079DA3-BE18-41D9-B4B8-AC4FA68CD151}" destId="{83585D6E-1124-4A48-80CC-F7B07E98FD99}" srcOrd="1" destOrd="0" presId="urn:microsoft.com/office/officeart/2005/8/layout/process3"/>
    <dgm:cxn modelId="{29DD97A0-CC69-4328-9597-3C55158658A3}" type="presParOf" srcId="{83585D6E-1124-4A48-80CC-F7B07E98FD99}" destId="{66EB1AB0-5A46-4EF9-A11E-64A296EA888C}" srcOrd="0" destOrd="0" presId="urn:microsoft.com/office/officeart/2005/8/layout/process3"/>
    <dgm:cxn modelId="{E6367F63-CDDE-49F5-A3EF-0D18F52BFA48}" type="presParOf" srcId="{9B079DA3-BE18-41D9-B4B8-AC4FA68CD151}" destId="{00A396B4-2281-48CE-A371-B9FA66940BE5}" srcOrd="2" destOrd="0" presId="urn:microsoft.com/office/officeart/2005/8/layout/process3"/>
    <dgm:cxn modelId="{25396F59-7879-47AF-908D-D0A75D2278EE}" type="presParOf" srcId="{00A396B4-2281-48CE-A371-B9FA66940BE5}" destId="{02D1BE54-8A42-4AB6-B68A-EC905F062345}" srcOrd="0" destOrd="0" presId="urn:microsoft.com/office/officeart/2005/8/layout/process3"/>
    <dgm:cxn modelId="{A09ABE89-ED54-4804-A4A7-3818D20F9EFC}" type="presParOf" srcId="{00A396B4-2281-48CE-A371-B9FA66940BE5}" destId="{30CE6254-D1B1-4712-8E3C-BE7407778224}" srcOrd="1" destOrd="0" presId="urn:microsoft.com/office/officeart/2005/8/layout/process3"/>
    <dgm:cxn modelId="{97A6D678-746A-4DAE-AF5E-5B223B196262}" type="presParOf" srcId="{00A396B4-2281-48CE-A371-B9FA66940BE5}" destId="{D3E4531C-795C-4ACB-93D0-018DBE1352F5}" srcOrd="2" destOrd="0" presId="urn:microsoft.com/office/officeart/2005/8/layout/process3"/>
    <dgm:cxn modelId="{4EA7A6C7-8789-4DE6-97A8-499ACB42E76C}" type="presParOf" srcId="{9B079DA3-BE18-41D9-B4B8-AC4FA68CD151}" destId="{EF38E6F3-C6C4-4831-9E83-6D93DE7B95E5}" srcOrd="3" destOrd="0" presId="urn:microsoft.com/office/officeart/2005/8/layout/process3"/>
    <dgm:cxn modelId="{1CE7F830-2BA8-4061-B162-2FF1A0A64381}" type="presParOf" srcId="{EF38E6F3-C6C4-4831-9E83-6D93DE7B95E5}" destId="{19EC8772-D177-4FB2-8A80-E3C125BAC3FB}" srcOrd="0" destOrd="0" presId="urn:microsoft.com/office/officeart/2005/8/layout/process3"/>
    <dgm:cxn modelId="{8A35FE51-F56B-4268-B53A-091BBC8F3E4C}" type="presParOf" srcId="{9B079DA3-BE18-41D9-B4B8-AC4FA68CD151}" destId="{CD43BAFD-FAFC-40FF-94C1-BEB7D4EDCD5E}" srcOrd="4" destOrd="0" presId="urn:microsoft.com/office/officeart/2005/8/layout/process3"/>
    <dgm:cxn modelId="{135A8978-E5C1-42F8-941A-173953789B14}" type="presParOf" srcId="{CD43BAFD-FAFC-40FF-94C1-BEB7D4EDCD5E}" destId="{26805B6F-821A-4B6E-919D-B26C987F9437}" srcOrd="0" destOrd="0" presId="urn:microsoft.com/office/officeart/2005/8/layout/process3"/>
    <dgm:cxn modelId="{BD7DAD08-715F-4177-9639-8EA147C1E2E4}" type="presParOf" srcId="{CD43BAFD-FAFC-40FF-94C1-BEB7D4EDCD5E}" destId="{0D15DDF7-C78F-4B25-8516-709EB6004F84}" srcOrd="1" destOrd="0" presId="urn:microsoft.com/office/officeart/2005/8/layout/process3"/>
    <dgm:cxn modelId="{F7F3D42D-D74F-4C2B-B21C-CE389CD90B7D}" type="presParOf" srcId="{CD43BAFD-FAFC-40FF-94C1-BEB7D4EDCD5E}" destId="{C7ABE33D-954A-4E91-B94B-A7342E9F62A1}" srcOrd="2" destOrd="0" presId="urn:microsoft.com/office/officeart/2005/8/layout/process3"/>
    <dgm:cxn modelId="{0763B86D-4710-438D-A4AE-F3A5DBC80E50}" type="presParOf" srcId="{9B079DA3-BE18-41D9-B4B8-AC4FA68CD151}" destId="{2C2084F6-5372-4B91-BC5B-64BCC17BEDC7}" srcOrd="5" destOrd="0" presId="urn:microsoft.com/office/officeart/2005/8/layout/process3"/>
    <dgm:cxn modelId="{6CF781C4-1BF5-4D28-9BFC-FD5BC18260BA}" type="presParOf" srcId="{2C2084F6-5372-4B91-BC5B-64BCC17BEDC7}" destId="{A7C7F4B8-F548-4E1E-829B-585C3EA9F01C}" srcOrd="0" destOrd="0" presId="urn:microsoft.com/office/officeart/2005/8/layout/process3"/>
    <dgm:cxn modelId="{1900EC7D-4E5B-4428-A190-34963513C38D}" type="presParOf" srcId="{9B079DA3-BE18-41D9-B4B8-AC4FA68CD151}" destId="{B9B125AF-B1F4-4B35-A981-80E8A2D947F0}" srcOrd="6" destOrd="0" presId="urn:microsoft.com/office/officeart/2005/8/layout/process3"/>
    <dgm:cxn modelId="{9D22DBFF-EF6A-4548-B7E5-33EF1F937607}" type="presParOf" srcId="{B9B125AF-B1F4-4B35-A981-80E8A2D947F0}" destId="{20E41E1B-783F-4BB2-9E9F-199B41C647D5}" srcOrd="0" destOrd="0" presId="urn:microsoft.com/office/officeart/2005/8/layout/process3"/>
    <dgm:cxn modelId="{89DB577E-E810-4DE2-A5AD-E73A1BD768A4}" type="presParOf" srcId="{B9B125AF-B1F4-4B35-A981-80E8A2D947F0}" destId="{BAAA53CD-1447-46E4-88ED-3CC1939A8BF1}" srcOrd="1" destOrd="0" presId="urn:microsoft.com/office/officeart/2005/8/layout/process3"/>
    <dgm:cxn modelId="{DC89BE12-A38A-45D1-B8C2-3883B31BB8AF}" type="presParOf" srcId="{B9B125AF-B1F4-4B35-A981-80E8A2D947F0}" destId="{6F7BC95A-BBE5-4392-9B71-B25E76B663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A6AE5-13FD-400B-B764-067BC4339748}" type="doc">
      <dgm:prSet loTypeId="urn:diagrams.loki3.com/TabbedArc+Icon" loCatId="officeonline" qsTypeId="urn:microsoft.com/office/officeart/2005/8/quickstyle/3d3" qsCatId="3D" csTypeId="urn:microsoft.com/office/officeart/2005/8/colors/colorful5" csCatId="colorful" phldr="1"/>
      <dgm:spPr/>
    </dgm:pt>
    <dgm:pt modelId="{D501B9AE-B06E-4DEB-A246-C36CD9EBC984}">
      <dgm:prSet phldrT="[Text]"/>
      <dgm:spPr/>
      <dgm:t>
        <a:bodyPr/>
        <a:lstStyle/>
        <a:p>
          <a:r>
            <a:rPr lang="en-US" dirty="0"/>
            <a:t>Protect Floodplain Mapping Investment</a:t>
          </a:r>
        </a:p>
      </dgm:t>
    </dgm:pt>
    <dgm:pt modelId="{B0C7470B-6C6A-423F-B7DB-8F0500BE64AA}" type="parTrans" cxnId="{D992CE68-B578-4D4D-BB77-B65743B1D4C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F89E9B4-7649-4A74-8C6A-B3C419284F14}" type="sibTrans" cxnId="{D992CE68-B578-4D4D-BB77-B65743B1D4C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51EB865-2389-41D2-93ED-2D56F1DFF566}">
      <dgm:prSet phldrT="[Text]"/>
      <dgm:spPr/>
      <dgm:t>
        <a:bodyPr/>
        <a:lstStyle/>
        <a:p>
          <a:r>
            <a:rPr lang="en-US"/>
            <a:t>Form Local Service/Partnerships</a:t>
          </a:r>
          <a:endParaRPr lang="en-US" dirty="0"/>
        </a:p>
      </dgm:t>
    </dgm:pt>
    <dgm:pt modelId="{D6CF0E87-FBE2-41A2-BC0A-ACD983784335}" type="parTrans" cxnId="{ACA4564C-0912-44F4-A949-FCDC934A356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701E5F0-A0CE-4320-B6B1-45FE0DBA3CCE}" type="sibTrans" cxnId="{ACA4564C-0912-44F4-A949-FCDC934A356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40E333B-08D9-491E-9FBA-1AFB727010B5}">
      <dgm:prSet phldrT="[Text]"/>
      <dgm:spPr/>
      <dgm:t>
        <a:bodyPr/>
        <a:lstStyle/>
        <a:p>
          <a:r>
            <a:rPr lang="en-US" dirty="0"/>
            <a:t>Coordinate Floodplain Activities</a:t>
          </a:r>
        </a:p>
      </dgm:t>
    </dgm:pt>
    <dgm:pt modelId="{0344EB75-A6F3-4971-820F-E948460982D6}" type="parTrans" cxnId="{34DD4A92-0640-4D0A-BECC-87BB514891D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4F1390D-558F-449F-86A5-BD4B37AE5306}" type="sibTrans" cxnId="{34DD4A92-0640-4D0A-BECC-87BB514891D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DAFF0B6-C735-48E4-88AB-0B6620D5D9F1}" type="pres">
      <dgm:prSet presAssocID="{09AA6AE5-13FD-400B-B764-067BC4339748}" presName="Name0" presStyleCnt="0">
        <dgm:presLayoutVars>
          <dgm:dir/>
          <dgm:resizeHandles val="exact"/>
        </dgm:presLayoutVars>
      </dgm:prSet>
      <dgm:spPr/>
    </dgm:pt>
    <dgm:pt modelId="{892F8267-42C9-4D10-81FB-729F34E639A0}" type="pres">
      <dgm:prSet presAssocID="{D501B9AE-B06E-4DEB-A246-C36CD9EBC984}" presName="twoplus" presStyleLbl="node1" presStyleIdx="0" presStyleCnt="3">
        <dgm:presLayoutVars>
          <dgm:bulletEnabled val="1"/>
        </dgm:presLayoutVars>
      </dgm:prSet>
      <dgm:spPr/>
    </dgm:pt>
    <dgm:pt modelId="{4E71B223-A326-42A9-918D-C540D3117359}" type="pres">
      <dgm:prSet presAssocID="{051EB865-2389-41D2-93ED-2D56F1DFF566}" presName="twoplus" presStyleLbl="node1" presStyleIdx="1" presStyleCnt="3" custRadScaleRad="100289" custRadScaleInc="0">
        <dgm:presLayoutVars>
          <dgm:bulletEnabled val="1"/>
        </dgm:presLayoutVars>
      </dgm:prSet>
      <dgm:spPr/>
    </dgm:pt>
    <dgm:pt modelId="{27B49B3E-1F08-42F5-9778-8011EC57495A}" type="pres">
      <dgm:prSet presAssocID="{840E333B-08D9-491E-9FBA-1AFB727010B5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54F5A921-88FE-48F3-AA61-BA0EF7FCB9D8}" type="presOf" srcId="{051EB865-2389-41D2-93ED-2D56F1DFF566}" destId="{4E71B223-A326-42A9-918D-C540D3117359}" srcOrd="0" destOrd="0" presId="urn:diagrams.loki3.com/TabbedArc+Icon"/>
    <dgm:cxn modelId="{D992CE68-B578-4D4D-BB77-B65743B1D4C7}" srcId="{09AA6AE5-13FD-400B-B764-067BC4339748}" destId="{D501B9AE-B06E-4DEB-A246-C36CD9EBC984}" srcOrd="0" destOrd="0" parTransId="{B0C7470B-6C6A-423F-B7DB-8F0500BE64AA}" sibTransId="{CF89E9B4-7649-4A74-8C6A-B3C419284F14}"/>
    <dgm:cxn modelId="{ACA4564C-0912-44F4-A949-FCDC934A356F}" srcId="{09AA6AE5-13FD-400B-B764-067BC4339748}" destId="{051EB865-2389-41D2-93ED-2D56F1DFF566}" srcOrd="1" destOrd="0" parTransId="{D6CF0E87-FBE2-41A2-BC0A-ACD983784335}" sibTransId="{2701E5F0-A0CE-4320-B6B1-45FE0DBA3CCE}"/>
    <dgm:cxn modelId="{34DD4A92-0640-4D0A-BECC-87BB514891D7}" srcId="{09AA6AE5-13FD-400B-B764-067BC4339748}" destId="{840E333B-08D9-491E-9FBA-1AFB727010B5}" srcOrd="2" destOrd="0" parTransId="{0344EB75-A6F3-4971-820F-E948460982D6}" sibTransId="{A4F1390D-558F-449F-86A5-BD4B37AE5306}"/>
    <dgm:cxn modelId="{ACB624AD-8CF0-4D78-878F-C5CA16221C9D}" type="presOf" srcId="{D501B9AE-B06E-4DEB-A246-C36CD9EBC984}" destId="{892F8267-42C9-4D10-81FB-729F34E639A0}" srcOrd="0" destOrd="0" presId="urn:diagrams.loki3.com/TabbedArc+Icon"/>
    <dgm:cxn modelId="{8F68E1CB-3084-4ED9-8C71-68D3CDF02D05}" type="presOf" srcId="{09AA6AE5-13FD-400B-B764-067BC4339748}" destId="{6DAFF0B6-C735-48E4-88AB-0B6620D5D9F1}" srcOrd="0" destOrd="0" presId="urn:diagrams.loki3.com/TabbedArc+Icon"/>
    <dgm:cxn modelId="{7AA11EE7-686C-4567-93EC-7E35BB72E7BA}" type="presOf" srcId="{840E333B-08D9-491E-9FBA-1AFB727010B5}" destId="{27B49B3E-1F08-42F5-9778-8011EC57495A}" srcOrd="0" destOrd="0" presId="urn:diagrams.loki3.com/TabbedArc+Icon"/>
    <dgm:cxn modelId="{E6FEC117-B5E5-41FA-A05D-74CB3539ECCD}" type="presParOf" srcId="{6DAFF0B6-C735-48E4-88AB-0B6620D5D9F1}" destId="{892F8267-42C9-4D10-81FB-729F34E639A0}" srcOrd="0" destOrd="0" presId="urn:diagrams.loki3.com/TabbedArc+Icon"/>
    <dgm:cxn modelId="{F3EC33F3-7574-4DED-AF63-4F54E2DD590A}" type="presParOf" srcId="{6DAFF0B6-C735-48E4-88AB-0B6620D5D9F1}" destId="{4E71B223-A326-42A9-918D-C540D3117359}" srcOrd="1" destOrd="0" presId="urn:diagrams.loki3.com/TabbedArc+Icon"/>
    <dgm:cxn modelId="{BA8C7155-0B32-43C3-A70D-E715B1252E7A}" type="presParOf" srcId="{6DAFF0B6-C735-48E4-88AB-0B6620D5D9F1}" destId="{27B49B3E-1F08-42F5-9778-8011EC57495A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2170A-9E2E-4833-99B6-1D95AFBA0854}">
      <dsp:nvSpPr>
        <dsp:cNvPr id="0" name=""/>
        <dsp:cNvSpPr/>
      </dsp:nvSpPr>
      <dsp:spPr>
        <a:xfrm>
          <a:off x="4358" y="210819"/>
          <a:ext cx="1981687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Requestor</a:t>
          </a:r>
        </a:p>
      </dsp:txBody>
      <dsp:txXfrm>
        <a:off x="4358" y="210819"/>
        <a:ext cx="1981687" cy="460800"/>
      </dsp:txXfrm>
    </dsp:sp>
    <dsp:sp modelId="{C685BC95-D375-471D-A825-D52D3D931C20}">
      <dsp:nvSpPr>
        <dsp:cNvPr id="0" name=""/>
        <dsp:cNvSpPr/>
      </dsp:nvSpPr>
      <dsp:spPr>
        <a:xfrm>
          <a:off x="410246" y="671619"/>
          <a:ext cx="1981687" cy="27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Develops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Prepares MT-2 Forms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Notifies property owners</a:t>
          </a:r>
        </a:p>
      </dsp:txBody>
      <dsp:txXfrm>
        <a:off x="468288" y="729661"/>
        <a:ext cx="1865603" cy="2628916"/>
      </dsp:txXfrm>
    </dsp:sp>
    <dsp:sp modelId="{83585D6E-1124-4A48-80CC-F7B07E98FD99}">
      <dsp:nvSpPr>
        <dsp:cNvPr id="0" name=""/>
        <dsp:cNvSpPr/>
      </dsp:nvSpPr>
      <dsp:spPr>
        <a:xfrm>
          <a:off x="2286462" y="194527"/>
          <a:ext cx="636883" cy="493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286462" y="293203"/>
        <a:ext cx="488868" cy="296030"/>
      </dsp:txXfrm>
    </dsp:sp>
    <dsp:sp modelId="{30CE6254-D1B1-4712-8E3C-BE7407778224}">
      <dsp:nvSpPr>
        <dsp:cNvPr id="0" name=""/>
        <dsp:cNvSpPr/>
      </dsp:nvSpPr>
      <dsp:spPr>
        <a:xfrm>
          <a:off x="3187712" y="210819"/>
          <a:ext cx="1981687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Local FPA</a:t>
          </a:r>
        </a:p>
      </dsp:txBody>
      <dsp:txXfrm>
        <a:off x="3187712" y="210819"/>
        <a:ext cx="1981687" cy="460800"/>
      </dsp:txXfrm>
    </dsp:sp>
    <dsp:sp modelId="{D3E4531C-795C-4ACB-93D0-018DBE1352F5}">
      <dsp:nvSpPr>
        <dsp:cNvPr id="0" name=""/>
        <dsp:cNvSpPr/>
      </dsp:nvSpPr>
      <dsp:spPr>
        <a:xfrm>
          <a:off x="3593600" y="671619"/>
          <a:ext cx="1981687" cy="27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local ordinances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Signs MT-2 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Certifies notification of property owners for floodway revisions</a:t>
          </a:r>
        </a:p>
      </dsp:txBody>
      <dsp:txXfrm>
        <a:off x="3651642" y="729661"/>
        <a:ext cx="1865603" cy="2628916"/>
      </dsp:txXfrm>
    </dsp:sp>
    <dsp:sp modelId="{EF38E6F3-C6C4-4831-9E83-6D93DE7B95E5}">
      <dsp:nvSpPr>
        <dsp:cNvPr id="0" name=""/>
        <dsp:cNvSpPr/>
      </dsp:nvSpPr>
      <dsp:spPr>
        <a:xfrm>
          <a:off x="5469816" y="194527"/>
          <a:ext cx="636883" cy="493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469816" y="293203"/>
        <a:ext cx="488868" cy="296030"/>
      </dsp:txXfrm>
    </dsp:sp>
    <dsp:sp modelId="{0D15DDF7-C78F-4B25-8516-709EB6004F84}">
      <dsp:nvSpPr>
        <dsp:cNvPr id="0" name=""/>
        <dsp:cNvSpPr/>
      </dsp:nvSpPr>
      <dsp:spPr>
        <a:xfrm>
          <a:off x="6371066" y="210819"/>
          <a:ext cx="1981687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FEMA</a:t>
          </a:r>
        </a:p>
      </dsp:txBody>
      <dsp:txXfrm>
        <a:off x="6371066" y="210819"/>
        <a:ext cx="1981687" cy="460800"/>
      </dsp:txXfrm>
    </dsp:sp>
    <dsp:sp modelId="{C7ABE33D-954A-4E91-B94B-A7342E9F62A1}">
      <dsp:nvSpPr>
        <dsp:cNvPr id="0" name=""/>
        <dsp:cNvSpPr/>
      </dsp:nvSpPr>
      <dsp:spPr>
        <a:xfrm>
          <a:off x="6776954" y="671619"/>
          <a:ext cx="1981687" cy="274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Federal regulation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Issues Determination Document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Produces revised map</a:t>
          </a:r>
        </a:p>
      </dsp:txBody>
      <dsp:txXfrm>
        <a:off x="6834996" y="729661"/>
        <a:ext cx="1865603" cy="2628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2170A-9E2E-4833-99B6-1D95AFBA0854}">
      <dsp:nvSpPr>
        <dsp:cNvPr id="0" name=""/>
        <dsp:cNvSpPr/>
      </dsp:nvSpPr>
      <dsp:spPr>
        <a:xfrm>
          <a:off x="1157" y="313559"/>
          <a:ext cx="145430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Requestor</a:t>
          </a:r>
        </a:p>
      </dsp:txBody>
      <dsp:txXfrm>
        <a:off x="1157" y="313559"/>
        <a:ext cx="1454302" cy="374400"/>
      </dsp:txXfrm>
    </dsp:sp>
    <dsp:sp modelId="{C685BC95-D375-471D-A825-D52D3D931C20}">
      <dsp:nvSpPr>
        <dsp:cNvPr id="0" name=""/>
        <dsp:cNvSpPr/>
      </dsp:nvSpPr>
      <dsp:spPr>
        <a:xfrm>
          <a:off x="299026" y="687959"/>
          <a:ext cx="1454302" cy="262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Develops data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Prepares MT-2 Forms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Notifies property owners</a:t>
          </a:r>
        </a:p>
      </dsp:txBody>
      <dsp:txXfrm>
        <a:off x="341621" y="730554"/>
        <a:ext cx="1369112" cy="2540728"/>
      </dsp:txXfrm>
    </dsp:sp>
    <dsp:sp modelId="{83585D6E-1124-4A48-80CC-F7B07E98FD99}">
      <dsp:nvSpPr>
        <dsp:cNvPr id="0" name=""/>
        <dsp:cNvSpPr/>
      </dsp:nvSpPr>
      <dsp:spPr>
        <a:xfrm>
          <a:off x="1675927" y="319719"/>
          <a:ext cx="467390" cy="362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675927" y="392135"/>
        <a:ext cx="358766" cy="217247"/>
      </dsp:txXfrm>
    </dsp:sp>
    <dsp:sp modelId="{30CE6254-D1B1-4712-8E3C-BE7407778224}">
      <dsp:nvSpPr>
        <dsp:cNvPr id="0" name=""/>
        <dsp:cNvSpPr/>
      </dsp:nvSpPr>
      <dsp:spPr>
        <a:xfrm>
          <a:off x="2337328" y="313559"/>
          <a:ext cx="145430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Local FPA</a:t>
          </a:r>
        </a:p>
      </dsp:txBody>
      <dsp:txXfrm>
        <a:off x="2337328" y="313559"/>
        <a:ext cx="1454302" cy="374400"/>
      </dsp:txXfrm>
    </dsp:sp>
    <dsp:sp modelId="{D3E4531C-795C-4ACB-93D0-018DBE1352F5}">
      <dsp:nvSpPr>
        <dsp:cNvPr id="0" name=""/>
        <dsp:cNvSpPr/>
      </dsp:nvSpPr>
      <dsp:spPr>
        <a:xfrm>
          <a:off x="2635197" y="687959"/>
          <a:ext cx="1454302" cy="262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local ordinances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Signs MT-2 Form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Certifies notification of property owners for floodway revisions</a:t>
          </a:r>
        </a:p>
      </dsp:txBody>
      <dsp:txXfrm>
        <a:off x="2677792" y="730554"/>
        <a:ext cx="1369112" cy="2540728"/>
      </dsp:txXfrm>
    </dsp:sp>
    <dsp:sp modelId="{EF38E6F3-C6C4-4831-9E83-6D93DE7B95E5}">
      <dsp:nvSpPr>
        <dsp:cNvPr id="0" name=""/>
        <dsp:cNvSpPr/>
      </dsp:nvSpPr>
      <dsp:spPr>
        <a:xfrm>
          <a:off x="4012098" y="319719"/>
          <a:ext cx="467390" cy="362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012098" y="392135"/>
        <a:ext cx="358766" cy="217247"/>
      </dsp:txXfrm>
    </dsp:sp>
    <dsp:sp modelId="{0D15DDF7-C78F-4B25-8516-709EB6004F84}">
      <dsp:nvSpPr>
        <dsp:cNvPr id="0" name=""/>
        <dsp:cNvSpPr/>
      </dsp:nvSpPr>
      <dsp:spPr>
        <a:xfrm>
          <a:off x="4673499" y="313559"/>
          <a:ext cx="145430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SARA</a:t>
          </a:r>
        </a:p>
      </dsp:txBody>
      <dsp:txXfrm>
        <a:off x="4673499" y="313559"/>
        <a:ext cx="1454302" cy="374400"/>
      </dsp:txXfrm>
    </dsp:sp>
    <dsp:sp modelId="{C7ABE33D-954A-4E91-B94B-A7342E9F62A1}">
      <dsp:nvSpPr>
        <dsp:cNvPr id="0" name=""/>
        <dsp:cNvSpPr/>
      </dsp:nvSpPr>
      <dsp:spPr>
        <a:xfrm>
          <a:off x="4971368" y="687959"/>
          <a:ext cx="1454302" cy="262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Reviews for compliance with </a:t>
          </a: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Federal regulation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Produces revised map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Maintains online model inventory</a:t>
          </a:r>
        </a:p>
      </dsp:txBody>
      <dsp:txXfrm>
        <a:off x="5013963" y="730554"/>
        <a:ext cx="1369112" cy="2540728"/>
      </dsp:txXfrm>
    </dsp:sp>
    <dsp:sp modelId="{2C2084F6-5372-4B91-BC5B-64BCC17BEDC7}">
      <dsp:nvSpPr>
        <dsp:cNvPr id="0" name=""/>
        <dsp:cNvSpPr/>
      </dsp:nvSpPr>
      <dsp:spPr>
        <a:xfrm>
          <a:off x="6348269" y="319719"/>
          <a:ext cx="467390" cy="362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348269" y="392135"/>
        <a:ext cx="358766" cy="217247"/>
      </dsp:txXfrm>
    </dsp:sp>
    <dsp:sp modelId="{BAAA53CD-1447-46E4-88ED-3CC1939A8BF1}">
      <dsp:nvSpPr>
        <dsp:cNvPr id="0" name=""/>
        <dsp:cNvSpPr/>
      </dsp:nvSpPr>
      <dsp:spPr>
        <a:xfrm>
          <a:off x="7009670" y="313559"/>
          <a:ext cx="1454302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FEMA</a:t>
          </a:r>
        </a:p>
      </dsp:txBody>
      <dsp:txXfrm>
        <a:off x="7009670" y="313559"/>
        <a:ext cx="1454302" cy="374400"/>
      </dsp:txXfrm>
    </dsp:sp>
    <dsp:sp modelId="{6F7BC95A-BBE5-4392-9B71-B25E76B663CA}">
      <dsp:nvSpPr>
        <dsp:cNvPr id="0" name=""/>
        <dsp:cNvSpPr/>
      </dsp:nvSpPr>
      <dsp:spPr>
        <a:xfrm>
          <a:off x="7307539" y="687959"/>
          <a:ext cx="1454302" cy="2625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Issues Determination Document</a:t>
          </a:r>
        </a:p>
      </dsp:txBody>
      <dsp:txXfrm>
        <a:off x="7350134" y="730554"/>
        <a:ext cx="1369112" cy="2540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F8267-42C9-4D10-81FB-729F34E639A0}">
      <dsp:nvSpPr>
        <dsp:cNvPr id="0" name=""/>
        <dsp:cNvSpPr/>
      </dsp:nvSpPr>
      <dsp:spPr>
        <a:xfrm rot="19200000">
          <a:off x="1072" y="2018576"/>
          <a:ext cx="2566168" cy="1668009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 Floodplain Mapping Investment</a:t>
          </a:r>
        </a:p>
      </dsp:txBody>
      <dsp:txXfrm>
        <a:off x="108666" y="2090476"/>
        <a:ext cx="2403318" cy="1586584"/>
      </dsp:txXfrm>
    </dsp:sp>
    <dsp:sp modelId="{4E71B223-A326-42A9-918D-C540D3117359}">
      <dsp:nvSpPr>
        <dsp:cNvPr id="0" name=""/>
        <dsp:cNvSpPr/>
      </dsp:nvSpPr>
      <dsp:spPr>
        <a:xfrm>
          <a:off x="2907915" y="947502"/>
          <a:ext cx="2566168" cy="1668009"/>
        </a:xfrm>
        <a:prstGeom prst="round2Same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Form Local Service/Partnerships</a:t>
          </a:r>
          <a:endParaRPr lang="en-US" sz="1900" kern="1200" dirty="0"/>
        </a:p>
      </dsp:txBody>
      <dsp:txXfrm>
        <a:off x="2989340" y="1028927"/>
        <a:ext cx="2403318" cy="1586584"/>
      </dsp:txXfrm>
    </dsp:sp>
    <dsp:sp modelId="{27B49B3E-1F08-42F5-9778-8011EC57495A}">
      <dsp:nvSpPr>
        <dsp:cNvPr id="0" name=""/>
        <dsp:cNvSpPr/>
      </dsp:nvSpPr>
      <dsp:spPr>
        <a:xfrm rot="2400000">
          <a:off x="5814758" y="2018576"/>
          <a:ext cx="2566168" cy="1668009"/>
        </a:xfrm>
        <a:prstGeom prst="round2Same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Coordinate Floodplain Activities</a:t>
          </a:r>
        </a:p>
      </dsp:txBody>
      <dsp:txXfrm>
        <a:off x="5870014" y="2090476"/>
        <a:ext cx="2403318" cy="158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BB6F-7DCE-4CB2-80F6-A086BF8565E9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736E-30AE-4B46-A473-649BEC83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1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D559-F808-486C-9925-29EA7A636A2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3B456-4CCC-42AF-9BED-D645D237A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SARA</a:t>
            </a:r>
            <a:r>
              <a:rPr lang="en-US" baseline="0" dirty="0"/>
              <a:t> </a:t>
            </a:r>
            <a:r>
              <a:rPr lang="en-US" dirty="0"/>
              <a:t>wanted</a:t>
            </a:r>
            <a:r>
              <a:rPr lang="en-US" baseline="0" dirty="0"/>
              <a:t> to protect the significant investments made during FEMA MapMod.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dirty="0"/>
              <a:t>SARA managed the DFIRM studies for all of four</a:t>
            </a:r>
            <a:r>
              <a:rPr lang="en-US" baseline="0" dirty="0"/>
              <a:t> counties,</a:t>
            </a:r>
            <a:r>
              <a:rPr lang="en-US" dirty="0"/>
              <a:t> Bexar, Wilson, Karnes and Goliad Counties.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dirty="0"/>
              <a:t>This project consisted of  the modeling, re-validation of models, and mapping for the four SARB counties. 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dirty="0"/>
              <a:t>This map modernization for the SARA</a:t>
            </a:r>
            <a:r>
              <a:rPr lang="en-US" baseline="0" dirty="0"/>
              <a:t> </a:t>
            </a:r>
            <a:r>
              <a:rPr lang="en-US" dirty="0"/>
              <a:t>was a $16.4 million dollar effort, with FEMA contributing $1.8 million and SARA and partners bringing $14.6 million. 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dirty="0"/>
              <a:t>SARA’s role was that of a project manager, ensuring  quality assurance and quality control.  </a:t>
            </a: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As a LOMR Review Partner, this is a step towards CONTINUOUS MODEL MAINTENANCE---the ultimate goal.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SARA monitors, updates, maintains, stores, and distributes FEMA effective models to represent the latest changes to floodplains in our areas.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 objective is to protect the integrity of the effective model set and reduce investments needed for floodplain mapping updates in the future.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/>
              <a:t>LOMR Review Program also offers SARA the opportunity to better serve their partners by providing more efficiency in case reviews along with</a:t>
            </a:r>
          </a:p>
          <a:p>
            <a:r>
              <a:rPr lang="en-US" baseline="0" dirty="0"/>
              <a:t>     fostering local partnerships provides increased local control and greater ownership of flood risk data.  This is the immediate goal.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/>
              <a:t>A related objective is to monitor and coordinate concurrent and ongoing development activity within watersheds.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Outreach</a:t>
            </a:r>
            <a:r>
              <a:rPr lang="en-US" baseline="0" dirty="0"/>
              <a:t> is a continuous process.</a:t>
            </a:r>
          </a:p>
          <a:p>
            <a:r>
              <a:rPr lang="en-US" baseline="0" dirty="0"/>
              <a:t>Phase 1 – explain the roles that SARA is seeking with LOMR Delegation</a:t>
            </a:r>
          </a:p>
          <a:p>
            <a:r>
              <a:rPr lang="en-US" baseline="0" dirty="0"/>
              <a:t>Phase 2 – inform the actual start date to the communities</a:t>
            </a:r>
          </a:p>
          <a:p>
            <a:r>
              <a:rPr lang="en-US" baseline="0" dirty="0"/>
              <a:t>Phase 3 – outreach is ongoing even after the start.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 of agreement with FEMA to share model data &amp; supporting documentation through locally managed web application.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can be located and downloaded through a map interface.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Used by floodplain administrators and local engineering/developer community (and university students)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 feature to track current study locations and status – allows for collaboration between projects.</a:t>
            </a:r>
          </a:p>
          <a:p>
            <a:pPr lvl="0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are the benefits of LOMR delegation? And to whom?</a:t>
            </a:r>
          </a:p>
          <a:p>
            <a:endParaRPr lang="en-US" baseline="0" dirty="0"/>
          </a:p>
          <a:p>
            <a:r>
              <a:rPr lang="en-US" baseline="0" dirty="0"/>
              <a:t>FEMA benefits through…</a:t>
            </a:r>
          </a:p>
          <a:p>
            <a:endParaRPr lang="en-US" baseline="0" dirty="0"/>
          </a:p>
          <a:p>
            <a:r>
              <a:rPr lang="en-US" baseline="0" dirty="0"/>
              <a:t>Local communities benefit by….</a:t>
            </a:r>
          </a:p>
          <a:p>
            <a:endParaRPr lang="en-US" baseline="0" dirty="0"/>
          </a:p>
          <a:p>
            <a:r>
              <a:rPr lang="en-US" baseline="0" dirty="0"/>
              <a:t>Ultimately, these benefits transfer to citizens and tax payers.  So it is actually a win-win-win!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8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88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5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04207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34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10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7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4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26689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5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08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2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5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264C9B58-76C8-6940-BDE5-26EB8710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2B5CAC-7BEA-6047-9142-E3948903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512755"/>
            <a:ext cx="8763000" cy="3365500"/>
          </a:xfrm>
          <a:prstGeom prst="rect">
            <a:avLst/>
          </a:prstGeom>
        </p:spPr>
        <p:txBody>
          <a:bodyPr/>
          <a:lstStyle>
            <a:lvl3pPr>
              <a:spcBef>
                <a:spcPts val="8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44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9356651" y="5402100"/>
            <a:ext cx="803349" cy="3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8D0435-80B2-4306-BA14-DE73D98F7D0E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88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7" r:id="rId8"/>
    <p:sldLayoutId id="2147483710" r:id="rId9"/>
    <p:sldLayoutId id="2147483711" r:id="rId10"/>
  </p:sldLayoutIdLst>
  <p:hf hdr="0" ftr="0" dt="0"/>
  <p:txStyles>
    <p:titleStyle>
      <a:lvl1pPr algn="ctr" defTabSz="7619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9356651" y="5402100"/>
            <a:ext cx="803349" cy="38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8D0435-80B2-4306-BA14-DE73D98F7D0E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9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hf hdr="0" ftr="0" dt="0"/>
  <p:txStyles>
    <p:titleStyle>
      <a:lvl1pPr algn="ctr" defTabSz="76197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2mr.sara-tx.org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cavazos@sariverauthority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josef@sara-tx.or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sara-tx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758" y="2345034"/>
            <a:ext cx="7772400" cy="1063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Map Revision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558" y="3557873"/>
            <a:ext cx="6400800" cy="825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3, 2023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2AEC0A-F7E1-4314-A8FF-FE9AFB23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Outreach to Floodplain Administrators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41E6FE-B557-95A5-2893-78C5CD498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3DA9100-5DAF-1D88-F3B9-EC02AD56F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116509" y="1609925"/>
            <a:ext cx="2848172" cy="368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26913B-80E6-4BAC-3839-CAC7558CE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Ongoing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1525D71-7C10-D1EB-8AA0-FF89413294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Technical check-ins</a:t>
            </a:r>
          </a:p>
          <a:p>
            <a:r>
              <a:rPr lang="en-US" dirty="0"/>
              <a:t>Training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3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3BE509-C830-4F83-81D1-066B7F7E2142}"/>
              </a:ext>
            </a:extLst>
          </p:cNvPr>
          <p:cNvSpPr txBox="1">
            <a:spLocks/>
          </p:cNvSpPr>
          <p:nvPr/>
        </p:nvSpPr>
        <p:spPr>
          <a:xfrm>
            <a:off x="612232" y="157092"/>
            <a:ext cx="8935536" cy="78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Digital Data and Modeling Repository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D8E2D1E-2B39-43C1-BC3A-461C333A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634" y="992584"/>
            <a:ext cx="5654732" cy="37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EFAE9C8-706D-44F7-8679-32A3A927F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15" y="1310168"/>
            <a:ext cx="2518995" cy="123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EB32FE-7CE2-4251-A2C8-B51E68DBE490}"/>
              </a:ext>
            </a:extLst>
          </p:cNvPr>
          <p:cNvSpPr txBox="1"/>
          <p:nvPr/>
        </p:nvSpPr>
        <p:spPr>
          <a:xfrm>
            <a:off x="3057018" y="4722416"/>
            <a:ext cx="3888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www.d2mr.sara-tx.org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2313-AD3B-BED4-35E2-74362D37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LOMR Review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4863-9C9D-5411-6432-2427734A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Promotes local ownership of flood maps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Reduce overall application review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Available to meet with applicant before LOMR is submitted and during review of LOMR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Local knowledge of the floodplains and prior/pending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Site visits are more practical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5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9F38DC-1045-4471-B244-851684A29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37" y="520849"/>
            <a:ext cx="5510925" cy="467330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1A7AC48-86C6-4151-9B0B-3FD6297F324B}"/>
              </a:ext>
            </a:extLst>
          </p:cNvPr>
          <p:cNvSpPr txBox="1">
            <a:spLocks/>
          </p:cNvSpPr>
          <p:nvPr/>
        </p:nvSpPr>
        <p:spPr>
          <a:xfrm>
            <a:off x="1193799" y="341148"/>
            <a:ext cx="7772400" cy="77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8900" dirty="0"/>
              <a:t>Win-Win!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9210062-C4F4-45F0-825E-E75FD2697E18}"/>
              </a:ext>
            </a:extLst>
          </p:cNvPr>
          <p:cNvSpPr txBox="1">
            <a:spLocks/>
          </p:cNvSpPr>
          <p:nvPr/>
        </p:nvSpPr>
        <p:spPr>
          <a:xfrm>
            <a:off x="796125" y="129586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Myriad Hebrew" panose="01010101010101010101" pitchFamily="50" charset="-79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002060"/>
                </a:solidFill>
                <a:latin typeface="+mn-lt"/>
              </a:rPr>
              <a:t>FEMA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77AA794E-B2D8-412D-8923-454233CD717E}"/>
              </a:ext>
            </a:extLst>
          </p:cNvPr>
          <p:cNvSpPr txBox="1">
            <a:spLocks/>
          </p:cNvSpPr>
          <p:nvPr/>
        </p:nvSpPr>
        <p:spPr>
          <a:xfrm>
            <a:off x="608006" y="1818048"/>
            <a:ext cx="4416426" cy="395128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Myriad Hebrew" panose="01010101010101010101" pitchFamily="50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Myriad Hebrew" panose="01010101010101010101" pitchFamily="50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Shared responsibility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Improved partnership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Higher case quality equals faster reviews at lower cost</a:t>
            </a:r>
          </a:p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90D0146-7DBE-4D1C-8FD7-C3A9C031D862}"/>
              </a:ext>
            </a:extLst>
          </p:cNvPr>
          <p:cNvSpPr txBox="1">
            <a:spLocks/>
          </p:cNvSpPr>
          <p:nvPr/>
        </p:nvSpPr>
        <p:spPr>
          <a:xfrm>
            <a:off x="5210963" y="1362822"/>
            <a:ext cx="4041775" cy="50584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Myriad Hebrew" panose="01010101010101010101" pitchFamily="50" charset="-79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 baseline="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Myriad Hebrew" panose="01010101010101010101" pitchFamily="50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CTP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9A97BAC9-04E5-4DA3-94A9-B10CF256E020}"/>
              </a:ext>
            </a:extLst>
          </p:cNvPr>
          <p:cNvSpPr txBox="1">
            <a:spLocks/>
          </p:cNvSpPr>
          <p:nvPr/>
        </p:nvSpPr>
        <p:spPr>
          <a:xfrm>
            <a:off x="5024432" y="1826215"/>
            <a:ext cx="4498148" cy="39431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2060"/>
                </a:solidFill>
              </a:rPr>
              <a:t>Greater risk ownership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2060"/>
                </a:solidFill>
              </a:rPr>
              <a:t>Community service &amp; trust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2060"/>
                </a:solidFill>
              </a:rPr>
              <a:t>Increase awareness leading to improved FPM</a:t>
            </a:r>
          </a:p>
        </p:txBody>
      </p:sp>
    </p:spTree>
    <p:extLst>
      <p:ext uri="{BB962C8B-B14F-4D97-AF65-F5344CB8AC3E}">
        <p14:creationId xmlns:p14="http://schemas.microsoft.com/office/powerpoint/2010/main" val="33567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E45B39-0424-4A2E-990A-AF8135D86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5956" y="2204806"/>
            <a:ext cx="3625057" cy="1963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15E5E-AE57-4521-9042-C4D77A0D6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772" y="3119199"/>
            <a:ext cx="347563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Erin Cavazos, P.E., CFM</a:t>
            </a:r>
            <a:endParaRPr lang="en-US" sz="7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Engineering Manager</a:t>
            </a:r>
          </a:p>
          <a:p>
            <a:pPr algn="ctr" eaLnBrk="0" hangingPunct="0"/>
            <a:endParaRPr lang="en-US" sz="7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600 E. Euclid Ave. , SATX 78212-4405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(210) 227-1373   Direct Line (210) 302-3269  Fax (210) 858-0265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Toll Free Number 1-866-345-7272   Email: </a:t>
            </a:r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  <a:hlinkClick r:id="rId3"/>
              </a:rPr>
              <a:t>ecavazos@sariverauthority.org</a:t>
            </a:r>
            <a:endParaRPr lang="en-US" sz="800" dirty="0">
              <a:solidFill>
                <a:srgbClr val="000000"/>
              </a:solidFill>
              <a:latin typeface="Palatino Linotype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  <a:hlinkClick r:id="rId4"/>
              </a:rPr>
              <a:t>www.sara-tx.org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B351E-4C9E-4194-8BDB-513EA39E3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592" y="2264304"/>
            <a:ext cx="2649782" cy="786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B0FF20-F7AA-4ED5-4F38-FF6D6C839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9474" y="2217371"/>
            <a:ext cx="3625057" cy="1963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793A93-D661-9917-763F-F1883CEA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670" y="3131764"/>
            <a:ext cx="327685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Joe G. Fernandez, CFM</a:t>
            </a:r>
            <a:endParaRPr lang="en-US" sz="7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Project Management Associate</a:t>
            </a:r>
          </a:p>
          <a:p>
            <a:pPr algn="ctr" eaLnBrk="0" hangingPunct="0"/>
            <a:endParaRPr lang="en-US" sz="7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600 E. Euclid Ave. , SATX 78212-4405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(210) 227-1373   Direct Line (210) 302-3675  Fax (210) 858-0265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</a:rPr>
              <a:t>Toll Free Number 1-866-345-7272   Email: </a:t>
            </a:r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  <a:hlinkClick r:id="rId6"/>
              </a:rPr>
              <a:t>josef@sariverauthority.org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charset="0"/>
                <a:hlinkClick r:id="rId4"/>
              </a:rPr>
              <a:t>www.sara-tx.org</a:t>
            </a:r>
            <a:endParaRPr lang="en-US" sz="800" dirty="0">
              <a:latin typeface="Palatino Linotype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B915C8-A956-4AD6-2FE2-B1796F9D1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10" y="2276869"/>
            <a:ext cx="2649782" cy="786425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8BA8943D-F34B-65AD-23F8-79B886FA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91993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Letter of Map Revision?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15755" y="1520827"/>
            <a:ext cx="3883489" cy="362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21655" y="1586709"/>
            <a:ext cx="3761690" cy="3495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11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Revision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657028"/>
              </p:ext>
            </p:extLst>
          </p:nvPr>
        </p:nvGraphicFramePr>
        <p:xfrm>
          <a:off x="698500" y="1520825"/>
          <a:ext cx="87630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73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Revision Process with SARA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387721"/>
              </p:ext>
            </p:extLst>
          </p:nvPr>
        </p:nvGraphicFramePr>
        <p:xfrm>
          <a:off x="698500" y="1520825"/>
          <a:ext cx="87630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6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review – FEMA guidelines and standards </a:t>
            </a:r>
          </a:p>
          <a:p>
            <a:r>
              <a:rPr lang="en-US" dirty="0"/>
              <a:t>Regulatory review – NFIP Regulations</a:t>
            </a:r>
          </a:p>
          <a:p>
            <a:r>
              <a:rPr lang="en-US" dirty="0"/>
              <a:t>Draft Determination Document and attachments</a:t>
            </a:r>
          </a:p>
        </p:txBody>
      </p:sp>
    </p:spTree>
    <p:extLst>
      <p:ext uri="{BB962C8B-B14F-4D97-AF65-F5344CB8AC3E}">
        <p14:creationId xmlns:p14="http://schemas.microsoft.com/office/powerpoint/2010/main" val="429044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1DB075AB-5477-4967-9001-E3F769060232}"/>
              </a:ext>
            </a:extLst>
          </p:cNvPr>
          <p:cNvSpPr txBox="1">
            <a:spLocks/>
          </p:cNvSpPr>
          <p:nvPr/>
        </p:nvSpPr>
        <p:spPr>
          <a:xfrm>
            <a:off x="1193800" y="455897"/>
            <a:ext cx="7772400" cy="70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Motivation</a:t>
            </a:r>
            <a:endParaRPr lang="en-US" sz="1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2BE2C7-F539-4FF8-8E4A-30E065311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885896"/>
              </p:ext>
            </p:extLst>
          </p:nvPr>
        </p:nvGraphicFramePr>
        <p:xfrm>
          <a:off x="889000" y="865163"/>
          <a:ext cx="8382000" cy="464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067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E98A-DC5C-9596-3054-05F958CD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we become a LOMR Review Partner?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29EE-3021-D042-91A4-D4E409475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Cooperating Technical Partner</a:t>
            </a:r>
          </a:p>
          <a:p>
            <a:pPr lvl="1"/>
            <a:r>
              <a:rPr lang="en-US" dirty="0"/>
              <a:t>Technical and administrative capacity</a:t>
            </a:r>
          </a:p>
          <a:p>
            <a:pPr lvl="1"/>
            <a:r>
              <a:rPr lang="en-US" dirty="0"/>
              <a:t>Required training from FEMA</a:t>
            </a:r>
          </a:p>
          <a:p>
            <a:pPr lvl="1"/>
            <a:r>
              <a:rPr lang="en-US" dirty="0"/>
              <a:t>Partnership Agreement with FEMA</a:t>
            </a:r>
          </a:p>
          <a:p>
            <a:r>
              <a:rPr lang="en-US" dirty="0"/>
              <a:t>Additional LOMR Review training</a:t>
            </a:r>
          </a:p>
          <a:p>
            <a:r>
              <a:rPr lang="en-US" dirty="0"/>
              <a:t>Local Authority</a:t>
            </a:r>
          </a:p>
          <a:p>
            <a:r>
              <a:rPr lang="en-US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3056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0BDC3F-CC74-47AD-8C33-AE94D5958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2" y="175491"/>
            <a:ext cx="8438376" cy="501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93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5C14DB-D0B4-3C9D-23AF-A1F066441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41" y="175491"/>
            <a:ext cx="7484717" cy="49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2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powerpoint_template_without_goals_objectives" id="{5A40113F-6E6D-4982-BE31-1BB587435401}" vid="{AAE37392-F83B-42E9-A527-10C0EB254E0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powerpoint_template_without_goals_objectives" id="{5A40113F-6E6D-4982-BE31-1BB587435401}" vid="{D78BC69F-F569-48B1-AD52-4268616227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3786BEED3A64AA94AF7A29E1CF8D2" ma:contentTypeVersion="13" ma:contentTypeDescription="Create a new document." ma:contentTypeScope="" ma:versionID="165a94703d1e2f82cef20414eb633c59">
  <xsd:schema xmlns:xsd="http://www.w3.org/2001/XMLSchema" xmlns:xs="http://www.w3.org/2001/XMLSchema" xmlns:p="http://schemas.microsoft.com/office/2006/metadata/properties" xmlns:ns3="f21853da-8c50-4e50-808c-e81e79ec8f13" xmlns:ns4="3822ada3-cc94-41a0-921a-c7220bd9900d" targetNamespace="http://schemas.microsoft.com/office/2006/metadata/properties" ma:root="true" ma:fieldsID="2b2c0cde89f93881a358696ba44bb1b1" ns3:_="" ns4:_="">
    <xsd:import namespace="f21853da-8c50-4e50-808c-e81e79ec8f13"/>
    <xsd:import namespace="3822ada3-cc94-41a0-921a-c7220bd990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853da-8c50-4e50-808c-e81e79ec8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2ada3-cc94-41a0-921a-c7220bd99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5AEAC6-E5A0-47F2-99FA-9D18D9DEA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89D16-0663-403C-9FD0-51E67832A599}">
  <ds:schemaRefs>
    <ds:schemaRef ds:uri="f21853da-8c50-4e50-808c-e81e79ec8f1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3822ada3-cc94-41a0-921a-c7220bd9900d"/>
  </ds:schemaRefs>
</ds:datastoreItem>
</file>

<file path=customXml/itemProps3.xml><?xml version="1.0" encoding="utf-8"?>
<ds:datastoreItem xmlns:ds="http://schemas.openxmlformats.org/officeDocument/2006/customXml" ds:itemID="{F9D2FBC1-4042-4AD8-B510-22E1D3AF3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853da-8c50-4e50-808c-e81e79ec8f13"/>
    <ds:schemaRef ds:uri="3822ada3-cc94-41a0-921a-c7220bd99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01_powerpoint_template (3)</Template>
  <TotalTime>107</TotalTime>
  <Words>743</Words>
  <Application>Microsoft Office PowerPoint</Application>
  <PresentationFormat>Custom</PresentationFormat>
  <Paragraphs>118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Myriad Pro</vt:lpstr>
      <vt:lpstr>Palatino Linotype</vt:lpstr>
      <vt:lpstr>Times New Roman</vt:lpstr>
      <vt:lpstr>Wingdings</vt:lpstr>
      <vt:lpstr>Office Theme</vt:lpstr>
      <vt:lpstr>1_Office Theme</vt:lpstr>
      <vt:lpstr>Letter of Map Revision Review</vt:lpstr>
      <vt:lpstr>What is a Letter of Map Revision?</vt:lpstr>
      <vt:lpstr>Map Revision Process</vt:lpstr>
      <vt:lpstr>Map Revision Process with SARA</vt:lpstr>
      <vt:lpstr>SARA’s Role</vt:lpstr>
      <vt:lpstr>PowerPoint Presentation</vt:lpstr>
      <vt:lpstr>How did we become a LOMR Review Partner?</vt:lpstr>
      <vt:lpstr>PowerPoint Presentation</vt:lpstr>
      <vt:lpstr>PowerPoint Presentation</vt:lpstr>
      <vt:lpstr>Outreach to Floodplain Administrators</vt:lpstr>
      <vt:lpstr>PowerPoint Presentation</vt:lpstr>
      <vt:lpstr>Benefits of LOMR Review Partner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of Map Revision Review</dc:title>
  <dc:creator>Erin Cavazos</dc:creator>
  <cp:lastModifiedBy>Erin Cavazos</cp:lastModifiedBy>
  <cp:revision>1</cp:revision>
  <dcterms:created xsi:type="dcterms:W3CDTF">2023-10-29T16:48:51Z</dcterms:created>
  <dcterms:modified xsi:type="dcterms:W3CDTF">2023-10-29T18:36:36Z</dcterms:modified>
</cp:coreProperties>
</file>