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2"/>
  </p:notesMasterIdLst>
  <p:sldIdLst>
    <p:sldId id="256" r:id="rId3"/>
    <p:sldId id="518" r:id="rId4"/>
    <p:sldId id="519" r:id="rId5"/>
    <p:sldId id="520" r:id="rId6"/>
    <p:sldId id="821" r:id="rId7"/>
    <p:sldId id="822" r:id="rId8"/>
    <p:sldId id="825" r:id="rId9"/>
    <p:sldId id="824" r:id="rId10"/>
    <p:sldId id="82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82"/>
    <p:restoredTop sz="96327"/>
  </p:normalViewPr>
  <p:slideViewPr>
    <p:cSldViewPr snapToGrid="0" snapToObjects="1">
      <p:cViewPr>
        <p:scale>
          <a:sx n="100" d="100"/>
          <a:sy n="100" d="100"/>
        </p:scale>
        <p:origin x="88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8DB2A-4558-FD4E-894E-D60F100F18F1}" type="datetimeFigureOut">
              <a:rPr lang="en-US" smtClean="0"/>
              <a:t>11/2/23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EC32F6-0ECA-5148-9874-9672D4301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59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D5E1E-96CB-A5E9-3D5A-8CB622520F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F6554F-7BEA-1E1B-DD60-5C7C4E8758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68AA7-E0DA-2E80-3780-3FF631572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DC59-0849-4443-949F-7987527BBAF8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E258A-9813-E567-A2B6-6174CA4B9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7155-6E68-18E6-376A-F5DA5102D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CC761-7E71-D04E-85C4-CDEA7E265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24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F8590-53A5-7707-EA29-1C9EF926B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A2DCE4-ADC3-D642-802C-A0F678321A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8496F-8D03-B8E2-F233-A517F025D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DC59-0849-4443-949F-7987527BBAF8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CEAD2F-DCB5-83A4-A12D-2475B6063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3CBD5-7083-E86F-7ED0-808FBE23A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CC761-7E71-D04E-85C4-CDEA7E265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61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219001-3674-950F-5817-6A1C63618C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F3B57-07A8-BA55-5E8F-1983188897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4F55F-24A1-01E8-C609-43A23E27D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DC59-0849-4443-949F-7987527BBAF8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9CED3-1E8C-7FB9-8458-995FC5302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B7E4B-F487-B233-3341-33C0AE4C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CC761-7E71-D04E-85C4-CDEA7E265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97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60848"/>
            <a:ext cx="12192000" cy="1656184"/>
          </a:xfrm>
          <a:prstGeom prst="rect">
            <a:avLst/>
          </a:prstGeom>
          <a:solidFill>
            <a:srgbClr val="233A8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828800" y="3908648"/>
            <a:ext cx="8534400" cy="1752600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accent2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44683718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5661248"/>
          </a:xfrm>
          <a:prstGeom prst="rect">
            <a:avLst/>
          </a:prstGeom>
          <a:solidFill>
            <a:srgbClr val="233A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67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3845023"/>
          </a:xfrm>
        </p:spPr>
        <p:txBody>
          <a:bodyPr anchor="ctr"/>
          <a:lstStyle>
            <a:lvl1pPr marL="599002" indent="-599002">
              <a:buClr>
                <a:srgbClr val="0099D7"/>
              </a:buClr>
              <a:buSzPct val="130000"/>
              <a:buFont typeface="Arial" pitchFamily="34" charset="0"/>
              <a:buChar char="■"/>
              <a:defRPr sz="3200">
                <a:solidFill>
                  <a:schemeClr val="bg1"/>
                </a:solidFill>
              </a:defRPr>
            </a:lvl1pPr>
            <a:lvl2pPr>
              <a:defRPr sz="2667">
                <a:solidFill>
                  <a:schemeClr val="bg1"/>
                </a:solidFill>
              </a:defRPr>
            </a:lvl2pPr>
            <a:lvl3pPr marL="1674242" indent="-455073">
              <a:buClr>
                <a:srgbClr val="0099D7"/>
              </a:buClr>
              <a:buSzPct val="125000"/>
              <a:buFont typeface="Arial" pitchFamily="34" charset="0"/>
              <a:buChar char="■"/>
              <a:defRPr sz="2400">
                <a:solidFill>
                  <a:schemeClr val="bg1"/>
                </a:solidFill>
              </a:defRPr>
            </a:lvl3pPr>
            <a:lvl4pPr>
              <a:defRPr sz="2133">
                <a:solidFill>
                  <a:schemeClr val="bg1"/>
                </a:solidFill>
              </a:defRPr>
            </a:lvl4pPr>
            <a:lvl5pPr>
              <a:buClr>
                <a:srgbClr val="0099D7"/>
              </a:buClr>
              <a:defRPr sz="21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5877AB-D562-AE17-54B1-1BD1F5B6F9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86799" y="6037487"/>
            <a:ext cx="2805716" cy="64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71607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484784"/>
            <a:ext cx="12192000" cy="4176464"/>
          </a:xfrm>
          <a:prstGeom prst="rect">
            <a:avLst/>
          </a:prstGeom>
          <a:solidFill>
            <a:srgbClr val="233A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 b="1">
                <a:solidFill>
                  <a:srgbClr val="233A8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3845023"/>
          </a:xfrm>
        </p:spPr>
        <p:txBody>
          <a:bodyPr anchor="ctr"/>
          <a:lstStyle>
            <a:lvl1pPr marL="599002" indent="-599002">
              <a:buClr>
                <a:srgbClr val="0099D7"/>
              </a:buClr>
              <a:buSzPct val="130000"/>
              <a:buFont typeface="Arial" pitchFamily="34" charset="0"/>
              <a:buChar char="■"/>
              <a:defRPr sz="3200">
                <a:solidFill>
                  <a:schemeClr val="bg1"/>
                </a:solidFill>
              </a:defRPr>
            </a:lvl1pPr>
            <a:lvl2pPr>
              <a:defRPr sz="2667">
                <a:solidFill>
                  <a:schemeClr val="bg1"/>
                </a:solidFill>
              </a:defRPr>
            </a:lvl2pPr>
            <a:lvl3pPr marL="1678475" indent="-459306">
              <a:buClr>
                <a:srgbClr val="0099D7"/>
              </a:buClr>
              <a:buSzPct val="125000"/>
              <a:buFont typeface="Arial" pitchFamily="34" charset="0"/>
              <a:buChar char="■"/>
              <a:defRPr sz="2400">
                <a:solidFill>
                  <a:schemeClr val="bg1"/>
                </a:solidFill>
              </a:defRPr>
            </a:lvl3pPr>
            <a:lvl4pPr>
              <a:defRPr sz="2133">
                <a:solidFill>
                  <a:schemeClr val="bg1"/>
                </a:solidFill>
              </a:defRPr>
            </a:lvl4pPr>
            <a:lvl5pPr>
              <a:buClr>
                <a:srgbClr val="0099D7"/>
              </a:buClr>
              <a:defRPr sz="21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92418969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23392" y="620688"/>
            <a:ext cx="10945216" cy="648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20688"/>
            <a:ext cx="10972800" cy="648072"/>
          </a:xfrm>
        </p:spPr>
        <p:txBody>
          <a:bodyPr>
            <a:noAutofit/>
          </a:bodyPr>
          <a:lstStyle>
            <a:lvl1pPr>
              <a:defRPr sz="3733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3845023"/>
          </a:xfrm>
        </p:spPr>
        <p:txBody>
          <a:bodyPr anchor="ctr"/>
          <a:lstStyle>
            <a:lvl1pPr marL="599002" indent="-599002">
              <a:buClr>
                <a:srgbClr val="233A81"/>
              </a:buClr>
              <a:buSzPct val="130000"/>
              <a:buFont typeface="Arial" pitchFamily="34" charset="0"/>
              <a:buChar char="■"/>
              <a:defRPr sz="3200">
                <a:solidFill>
                  <a:schemeClr val="accent2"/>
                </a:solidFill>
              </a:defRPr>
            </a:lvl1pPr>
            <a:lvl2pPr>
              <a:defRPr sz="2667">
                <a:solidFill>
                  <a:schemeClr val="accent2"/>
                </a:solidFill>
              </a:defRPr>
            </a:lvl2pPr>
            <a:lvl3pPr marL="1678475" indent="-459306">
              <a:buClr>
                <a:srgbClr val="233A81"/>
              </a:buClr>
              <a:buSzPct val="125000"/>
              <a:buFont typeface="Arial" pitchFamily="34" charset="0"/>
              <a:buChar char="■"/>
              <a:defRPr sz="2400">
                <a:solidFill>
                  <a:schemeClr val="accent2"/>
                </a:solidFill>
              </a:defRPr>
            </a:lvl3pPr>
            <a:lvl4pPr>
              <a:defRPr sz="2133">
                <a:solidFill>
                  <a:schemeClr val="accent2"/>
                </a:solidFill>
              </a:defRPr>
            </a:lvl4pPr>
            <a:lvl5pPr>
              <a:buClr>
                <a:srgbClr val="233A81"/>
              </a:buClr>
              <a:defRPr sz="2133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47043485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23392" y="620688"/>
            <a:ext cx="10945216" cy="648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20688"/>
            <a:ext cx="10972800" cy="648072"/>
          </a:xfrm>
        </p:spPr>
        <p:txBody>
          <a:bodyPr>
            <a:noAutofit/>
          </a:bodyPr>
          <a:lstStyle>
            <a:lvl1pPr>
              <a:defRPr sz="3733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2011" y="1600202"/>
            <a:ext cx="5390389" cy="3845023"/>
          </a:xfrm>
        </p:spPr>
        <p:txBody>
          <a:bodyPr anchor="ctr"/>
          <a:lstStyle>
            <a:lvl1pPr marL="599002" indent="-599002">
              <a:buClr>
                <a:srgbClr val="233A81"/>
              </a:buClr>
              <a:buSzPct val="130000"/>
              <a:buFont typeface="Arial" pitchFamily="34" charset="0"/>
              <a:buChar char="■"/>
              <a:defRPr sz="3200">
                <a:solidFill>
                  <a:schemeClr val="accent2"/>
                </a:solidFill>
              </a:defRPr>
            </a:lvl1pPr>
            <a:lvl2pPr>
              <a:defRPr sz="2667">
                <a:solidFill>
                  <a:schemeClr val="accent2"/>
                </a:solidFill>
              </a:defRPr>
            </a:lvl2pPr>
            <a:lvl3pPr marL="1678475" indent="-459306">
              <a:buClr>
                <a:srgbClr val="233A81"/>
              </a:buClr>
              <a:buSzPct val="125000"/>
              <a:buFont typeface="Arial" pitchFamily="34" charset="0"/>
              <a:buChar char="■"/>
              <a:defRPr sz="2400">
                <a:solidFill>
                  <a:schemeClr val="accent2"/>
                </a:solidFill>
              </a:defRPr>
            </a:lvl3pPr>
            <a:lvl4pPr>
              <a:defRPr sz="2133">
                <a:solidFill>
                  <a:schemeClr val="accent2"/>
                </a:solidFill>
              </a:defRPr>
            </a:lvl4pPr>
            <a:lvl5pPr>
              <a:buClr>
                <a:srgbClr val="233A81"/>
              </a:buClr>
              <a:defRPr sz="2133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23392" y="1600202"/>
            <a:ext cx="5376597" cy="3845023"/>
          </a:xfrm>
        </p:spPr>
        <p:txBody>
          <a:bodyPr anchor="ctr"/>
          <a:lstStyle>
            <a:lvl1pPr marL="599002" indent="-599002">
              <a:buClr>
                <a:srgbClr val="233A81"/>
              </a:buClr>
              <a:buSzPct val="130000"/>
              <a:buFont typeface="Arial" pitchFamily="34" charset="0"/>
              <a:buChar char="■"/>
              <a:defRPr sz="3200">
                <a:solidFill>
                  <a:schemeClr val="accent2"/>
                </a:solidFill>
              </a:defRPr>
            </a:lvl1pPr>
            <a:lvl2pPr>
              <a:defRPr sz="2667">
                <a:solidFill>
                  <a:schemeClr val="accent2"/>
                </a:solidFill>
              </a:defRPr>
            </a:lvl2pPr>
            <a:lvl3pPr marL="1678475" indent="-459306">
              <a:buClr>
                <a:srgbClr val="233A81"/>
              </a:buClr>
              <a:buSzPct val="125000"/>
              <a:buFont typeface="Arial" pitchFamily="34" charset="0"/>
              <a:buChar char="■"/>
              <a:defRPr sz="2400">
                <a:solidFill>
                  <a:schemeClr val="accent2"/>
                </a:solidFill>
              </a:defRPr>
            </a:lvl3pPr>
            <a:lvl4pPr>
              <a:defRPr sz="2133">
                <a:solidFill>
                  <a:schemeClr val="accent2"/>
                </a:solidFill>
              </a:defRPr>
            </a:lvl4pPr>
            <a:lvl5pPr>
              <a:buClr>
                <a:srgbClr val="233A81"/>
              </a:buClr>
              <a:defRPr sz="2133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85146877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 b="1">
                <a:solidFill>
                  <a:srgbClr val="233A8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3845023"/>
          </a:xfrm>
        </p:spPr>
        <p:txBody>
          <a:bodyPr anchor="ctr"/>
          <a:lstStyle>
            <a:lvl1pPr marL="599002" indent="-599002">
              <a:buClr>
                <a:srgbClr val="233A81"/>
              </a:buClr>
              <a:buSzPct val="130000"/>
              <a:buFont typeface="Arial" pitchFamily="34" charset="0"/>
              <a:buChar char="■"/>
              <a:defRPr sz="3200">
                <a:solidFill>
                  <a:schemeClr val="accent2"/>
                </a:solidFill>
              </a:defRPr>
            </a:lvl1pPr>
            <a:lvl2pPr>
              <a:defRPr sz="2667">
                <a:solidFill>
                  <a:schemeClr val="accent2"/>
                </a:solidFill>
              </a:defRPr>
            </a:lvl2pPr>
            <a:lvl3pPr marL="1678475" indent="-459306">
              <a:buClr>
                <a:srgbClr val="233A81"/>
              </a:buClr>
              <a:buSzPct val="125000"/>
              <a:buFont typeface="Arial" pitchFamily="34" charset="0"/>
              <a:buChar char="■"/>
              <a:defRPr sz="2400">
                <a:solidFill>
                  <a:schemeClr val="accent2"/>
                </a:solidFill>
              </a:defRPr>
            </a:lvl3pPr>
            <a:lvl4pPr>
              <a:defRPr sz="2133">
                <a:solidFill>
                  <a:schemeClr val="accent2"/>
                </a:solidFill>
              </a:defRPr>
            </a:lvl4pPr>
            <a:lvl5pPr>
              <a:buClr>
                <a:srgbClr val="233A81"/>
              </a:buClr>
              <a:defRPr sz="2133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93938638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60848"/>
            <a:ext cx="12192000" cy="16561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828800" y="3908648"/>
            <a:ext cx="8534400" cy="1752600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accent2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0641266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56612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67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3845023"/>
          </a:xfrm>
        </p:spPr>
        <p:txBody>
          <a:bodyPr anchor="ctr"/>
          <a:lstStyle>
            <a:lvl1pPr marL="599002" indent="-599002">
              <a:buClr>
                <a:schemeClr val="tx2"/>
              </a:buClr>
              <a:buSzPct val="130000"/>
              <a:buFont typeface="Arial" pitchFamily="34" charset="0"/>
              <a:buChar char="■"/>
              <a:defRPr sz="3200">
                <a:solidFill>
                  <a:schemeClr val="bg1"/>
                </a:solidFill>
              </a:defRPr>
            </a:lvl1pPr>
            <a:lvl2pPr>
              <a:defRPr sz="2667">
                <a:solidFill>
                  <a:schemeClr val="bg1"/>
                </a:solidFill>
              </a:defRPr>
            </a:lvl2pPr>
            <a:lvl3pPr marL="1674242" indent="-455073">
              <a:buClr>
                <a:schemeClr val="tx2"/>
              </a:buClr>
              <a:buSzPct val="125000"/>
              <a:buFont typeface="Arial" pitchFamily="34" charset="0"/>
              <a:buChar char="■"/>
              <a:defRPr sz="2400">
                <a:solidFill>
                  <a:schemeClr val="bg1"/>
                </a:solidFill>
              </a:defRPr>
            </a:lvl3pPr>
            <a:lvl4pPr>
              <a:defRPr sz="2133">
                <a:solidFill>
                  <a:schemeClr val="bg1"/>
                </a:solidFill>
              </a:defRPr>
            </a:lvl4pPr>
            <a:lvl5pPr>
              <a:buClr>
                <a:schemeClr val="tx2"/>
              </a:buClr>
              <a:defRPr sz="21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7745286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B3256-821F-477E-8256-1E00EC060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014B7-4134-17A1-E8B5-0E8E83BAB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168C41-CEF7-BDBF-03D4-5264ACD4C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DC59-0849-4443-949F-7987527BBAF8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0CE72-73E5-23E4-2E60-608BC23C7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D542DA-2E1F-BACF-8482-2E9CE979F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CC761-7E71-D04E-85C4-CDEA7E265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7360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484784"/>
            <a:ext cx="12192000" cy="41764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3845023"/>
          </a:xfrm>
        </p:spPr>
        <p:txBody>
          <a:bodyPr anchor="ctr"/>
          <a:lstStyle>
            <a:lvl1pPr marL="599002" indent="-599002">
              <a:buClr>
                <a:schemeClr val="tx2"/>
              </a:buClr>
              <a:buSzPct val="130000"/>
              <a:buFont typeface="Arial" pitchFamily="34" charset="0"/>
              <a:buChar char="■"/>
              <a:defRPr sz="3200">
                <a:solidFill>
                  <a:schemeClr val="bg1"/>
                </a:solidFill>
              </a:defRPr>
            </a:lvl1pPr>
            <a:lvl2pPr>
              <a:defRPr sz="2667">
                <a:solidFill>
                  <a:schemeClr val="bg1"/>
                </a:solidFill>
              </a:defRPr>
            </a:lvl2pPr>
            <a:lvl3pPr marL="1674242" indent="-455073">
              <a:buClr>
                <a:schemeClr val="tx2"/>
              </a:buClr>
              <a:buSzPct val="125000"/>
              <a:buFont typeface="Arial" pitchFamily="34" charset="0"/>
              <a:buChar char="■"/>
              <a:defRPr sz="2400">
                <a:solidFill>
                  <a:schemeClr val="bg1"/>
                </a:solidFill>
              </a:defRPr>
            </a:lvl3pPr>
            <a:lvl4pPr>
              <a:defRPr sz="2133">
                <a:solidFill>
                  <a:schemeClr val="bg1"/>
                </a:solidFill>
              </a:defRPr>
            </a:lvl4pPr>
            <a:lvl5pPr>
              <a:buClr>
                <a:schemeClr val="tx2"/>
              </a:buClr>
              <a:defRPr sz="21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32300664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23392" y="620688"/>
            <a:ext cx="10945216" cy="648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20688"/>
            <a:ext cx="10972800" cy="648072"/>
          </a:xfrm>
        </p:spPr>
        <p:txBody>
          <a:bodyPr>
            <a:noAutofit/>
          </a:bodyPr>
          <a:lstStyle>
            <a:lvl1pPr>
              <a:defRPr sz="3733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3845023"/>
          </a:xfrm>
        </p:spPr>
        <p:txBody>
          <a:bodyPr anchor="ctr"/>
          <a:lstStyle>
            <a:lvl1pPr marL="599002" indent="-599002">
              <a:buClr>
                <a:schemeClr val="accent2"/>
              </a:buClr>
              <a:buSzPct val="130000"/>
              <a:buFont typeface="Arial" pitchFamily="34" charset="0"/>
              <a:buChar char="■"/>
              <a:defRPr sz="3200">
                <a:solidFill>
                  <a:schemeClr val="accent2"/>
                </a:solidFill>
              </a:defRPr>
            </a:lvl1pPr>
            <a:lvl2pPr>
              <a:buClr>
                <a:schemeClr val="accent1"/>
              </a:buClr>
              <a:defRPr sz="2667">
                <a:solidFill>
                  <a:schemeClr val="accent2"/>
                </a:solidFill>
              </a:defRPr>
            </a:lvl2pPr>
            <a:lvl3pPr marL="1678475" indent="-459306">
              <a:buClr>
                <a:schemeClr val="accent2"/>
              </a:buClr>
              <a:buSzPct val="125000"/>
              <a:buFont typeface="Arial" pitchFamily="34" charset="0"/>
              <a:buChar char="■"/>
              <a:defRPr sz="2400">
                <a:solidFill>
                  <a:schemeClr val="accent2"/>
                </a:solidFill>
              </a:defRPr>
            </a:lvl3pPr>
            <a:lvl4pPr>
              <a:buClr>
                <a:schemeClr val="accent1"/>
              </a:buClr>
              <a:defRPr sz="2133">
                <a:solidFill>
                  <a:schemeClr val="accent2"/>
                </a:solidFill>
              </a:defRPr>
            </a:lvl4pPr>
            <a:lvl5pPr>
              <a:buClr>
                <a:schemeClr val="accent2"/>
              </a:buClr>
              <a:defRPr sz="2133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6" name="Picture 2" descr="O:\Legal\Corporate Marketing\Creative Services\logos\PNG\EPCOR-ProvidingMoreL_CG9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88284" y="5729227"/>
            <a:ext cx="3058248" cy="112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698731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23392" y="620688"/>
            <a:ext cx="10945216" cy="648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20688"/>
            <a:ext cx="10972800" cy="648072"/>
          </a:xfrm>
        </p:spPr>
        <p:txBody>
          <a:bodyPr>
            <a:noAutofit/>
          </a:bodyPr>
          <a:lstStyle>
            <a:lvl1pPr>
              <a:defRPr sz="3733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2011" y="1600202"/>
            <a:ext cx="5390389" cy="3845023"/>
          </a:xfrm>
        </p:spPr>
        <p:txBody>
          <a:bodyPr anchor="ctr"/>
          <a:lstStyle>
            <a:lvl1pPr marL="599002" indent="-599002">
              <a:buClr>
                <a:schemeClr val="accent2"/>
              </a:buClr>
              <a:buSzPct val="130000"/>
              <a:buFont typeface="Arial" pitchFamily="34" charset="0"/>
              <a:buChar char="■"/>
              <a:defRPr sz="3200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2667">
                <a:solidFill>
                  <a:schemeClr val="accent2"/>
                </a:solidFill>
              </a:defRPr>
            </a:lvl2pPr>
            <a:lvl3pPr marL="1678475" indent="-459306">
              <a:buClr>
                <a:schemeClr val="accent2"/>
              </a:buClr>
              <a:buSzPct val="125000"/>
              <a:buFont typeface="Arial" pitchFamily="34" charset="0"/>
              <a:buChar char="■"/>
              <a:defRPr sz="2400">
                <a:solidFill>
                  <a:schemeClr val="accent2"/>
                </a:solidFill>
              </a:defRPr>
            </a:lvl3pPr>
            <a:lvl4pPr>
              <a:buClr>
                <a:schemeClr val="accent1"/>
              </a:buClr>
              <a:defRPr sz="2133">
                <a:solidFill>
                  <a:schemeClr val="accent2"/>
                </a:solidFill>
              </a:defRPr>
            </a:lvl4pPr>
            <a:lvl5pPr>
              <a:buClr>
                <a:schemeClr val="accent2"/>
              </a:buClr>
              <a:defRPr sz="2133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23392" y="1600202"/>
            <a:ext cx="5376597" cy="3845023"/>
          </a:xfrm>
        </p:spPr>
        <p:txBody>
          <a:bodyPr anchor="ctr"/>
          <a:lstStyle>
            <a:lvl1pPr marL="599002" indent="-599002">
              <a:buClr>
                <a:schemeClr val="accent2"/>
              </a:buClr>
              <a:buSzPct val="130000"/>
              <a:buFont typeface="Arial" pitchFamily="34" charset="0"/>
              <a:buChar char="■"/>
              <a:defRPr sz="3200">
                <a:solidFill>
                  <a:schemeClr val="accent2"/>
                </a:solidFill>
              </a:defRPr>
            </a:lvl1pPr>
            <a:lvl2pPr>
              <a:buClr>
                <a:schemeClr val="accent1"/>
              </a:buClr>
              <a:defRPr sz="2667">
                <a:solidFill>
                  <a:schemeClr val="accent2"/>
                </a:solidFill>
              </a:defRPr>
            </a:lvl2pPr>
            <a:lvl3pPr marL="1678475" indent="-459306">
              <a:buClr>
                <a:schemeClr val="accent2"/>
              </a:buClr>
              <a:buSzPct val="125000"/>
              <a:buFont typeface="Arial" pitchFamily="34" charset="0"/>
              <a:buChar char="■"/>
              <a:defRPr sz="2400">
                <a:solidFill>
                  <a:schemeClr val="accent2"/>
                </a:solidFill>
              </a:defRPr>
            </a:lvl3pPr>
            <a:lvl4pPr>
              <a:buClr>
                <a:schemeClr val="tx2"/>
              </a:buClr>
              <a:defRPr sz="2133">
                <a:solidFill>
                  <a:schemeClr val="accent2"/>
                </a:solidFill>
              </a:defRPr>
            </a:lvl4pPr>
            <a:lvl5pPr>
              <a:buClr>
                <a:schemeClr val="accent2"/>
              </a:buClr>
              <a:defRPr sz="2133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9" name="Picture 2" descr="O:\Legal\Corporate Marketing\Creative Services\logos\PNG\EPCOR-ProvidingMoreL_CG9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88284" y="5729227"/>
            <a:ext cx="3058248" cy="112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863764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3845023"/>
          </a:xfrm>
        </p:spPr>
        <p:txBody>
          <a:bodyPr anchor="ctr"/>
          <a:lstStyle>
            <a:lvl1pPr marL="599002" indent="-599002">
              <a:buClr>
                <a:schemeClr val="accent2"/>
              </a:buClr>
              <a:buSzPct val="130000"/>
              <a:buFont typeface="Arial" pitchFamily="34" charset="0"/>
              <a:buChar char="■"/>
              <a:defRPr sz="3200">
                <a:solidFill>
                  <a:schemeClr val="accent2"/>
                </a:solidFill>
              </a:defRPr>
            </a:lvl1pPr>
            <a:lvl2pPr>
              <a:buClr>
                <a:schemeClr val="accent1"/>
              </a:buClr>
              <a:defRPr sz="2667">
                <a:solidFill>
                  <a:schemeClr val="accent2"/>
                </a:solidFill>
              </a:defRPr>
            </a:lvl2pPr>
            <a:lvl3pPr marL="1678475" indent="-459306">
              <a:buClr>
                <a:schemeClr val="accent2"/>
              </a:buClr>
              <a:buSzPct val="125000"/>
              <a:buFont typeface="Arial" pitchFamily="34" charset="0"/>
              <a:buChar char="■"/>
              <a:defRPr sz="2400">
                <a:solidFill>
                  <a:schemeClr val="accent2"/>
                </a:solidFill>
              </a:defRPr>
            </a:lvl3pPr>
            <a:lvl4pPr>
              <a:buClr>
                <a:schemeClr val="accent1"/>
              </a:buClr>
              <a:defRPr sz="2133">
                <a:solidFill>
                  <a:schemeClr val="accent2"/>
                </a:solidFill>
              </a:defRPr>
            </a:lvl4pPr>
            <a:lvl5pPr>
              <a:buClr>
                <a:schemeClr val="accent2"/>
              </a:buClr>
              <a:defRPr sz="2133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10" name="Picture 2" descr="O:\Legal\Corporate Marketing\Creative Services\logos\PNG\EPCOR-ProvidingMoreL_CG9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88284" y="5729227"/>
            <a:ext cx="3058248" cy="112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075238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60848"/>
            <a:ext cx="12192000" cy="16561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828800" y="3908648"/>
            <a:ext cx="8534400" cy="1752600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accent2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pic>
        <p:nvPicPr>
          <p:cNvPr id="8" name="Picture 4" descr="O:\Legal\Corporate Marketing\Creative Services\logos\PNG\EPCOR-ProvidingMoreL_299-CG9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88284" y="5731085"/>
            <a:ext cx="3061435" cy="112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875547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5661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67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3845023"/>
          </a:xfrm>
        </p:spPr>
        <p:txBody>
          <a:bodyPr anchor="ctr"/>
          <a:lstStyle>
            <a:lvl1pPr marL="599002" indent="-599002">
              <a:buClr>
                <a:schemeClr val="tx2"/>
              </a:buClr>
              <a:buSzPct val="130000"/>
              <a:buFont typeface="Arial" pitchFamily="34" charset="0"/>
              <a:buChar char="■"/>
              <a:defRPr sz="3200">
                <a:solidFill>
                  <a:schemeClr val="bg1"/>
                </a:solidFill>
              </a:defRPr>
            </a:lvl1pPr>
            <a:lvl2pPr>
              <a:defRPr sz="2667">
                <a:solidFill>
                  <a:schemeClr val="bg1"/>
                </a:solidFill>
              </a:defRPr>
            </a:lvl2pPr>
            <a:lvl3pPr marL="1674242" indent="-455073">
              <a:buClr>
                <a:schemeClr val="tx2"/>
              </a:buClr>
              <a:buSzPct val="125000"/>
              <a:buFont typeface="Arial" pitchFamily="34" charset="0"/>
              <a:buChar char="■"/>
              <a:defRPr sz="2400">
                <a:solidFill>
                  <a:schemeClr val="bg1"/>
                </a:solidFill>
              </a:defRPr>
            </a:lvl3pPr>
            <a:lvl4pPr>
              <a:defRPr sz="2133">
                <a:solidFill>
                  <a:schemeClr val="bg1"/>
                </a:solidFill>
              </a:defRPr>
            </a:lvl4pPr>
            <a:lvl5pPr>
              <a:buClr>
                <a:srgbClr val="0099D7"/>
              </a:buClr>
              <a:defRPr sz="21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7" name="Picture 4" descr="O:\Legal\Corporate Marketing\Creative Services\logos\PNG\EPCOR-ProvidingMoreL_299-CG9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88284" y="5731085"/>
            <a:ext cx="3061435" cy="112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796149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484784"/>
            <a:ext cx="12192000" cy="41764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pic>
        <p:nvPicPr>
          <p:cNvPr id="7" name="Picture 4" descr="O:\Legal\Corporate Marketing\Creative Services\logos\PNG\EPCOR-ProvidingMoreL_299-CG9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88284" y="5731085"/>
            <a:ext cx="3061435" cy="112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3845023"/>
          </a:xfrm>
        </p:spPr>
        <p:txBody>
          <a:bodyPr anchor="ctr"/>
          <a:lstStyle>
            <a:lvl1pPr marL="599002" indent="-599002">
              <a:buClr>
                <a:schemeClr val="tx2"/>
              </a:buClr>
              <a:buSzPct val="130000"/>
              <a:buFont typeface="Arial" pitchFamily="34" charset="0"/>
              <a:buChar char="■"/>
              <a:defRPr sz="3200">
                <a:solidFill>
                  <a:schemeClr val="bg1"/>
                </a:solidFill>
              </a:defRPr>
            </a:lvl1pPr>
            <a:lvl2pPr>
              <a:defRPr sz="2667">
                <a:solidFill>
                  <a:schemeClr val="bg1"/>
                </a:solidFill>
              </a:defRPr>
            </a:lvl2pPr>
            <a:lvl3pPr marL="1674242" indent="-455073">
              <a:buClr>
                <a:schemeClr val="tx2"/>
              </a:buClr>
              <a:buSzPct val="125000"/>
              <a:buFont typeface="Arial" pitchFamily="34" charset="0"/>
              <a:buChar char="■"/>
              <a:defRPr sz="2400">
                <a:solidFill>
                  <a:schemeClr val="bg1"/>
                </a:solidFill>
              </a:defRPr>
            </a:lvl3pPr>
            <a:lvl4pPr>
              <a:defRPr sz="2133">
                <a:solidFill>
                  <a:schemeClr val="bg1"/>
                </a:solidFill>
              </a:defRPr>
            </a:lvl4pPr>
            <a:lvl5pPr>
              <a:buClr>
                <a:srgbClr val="0099D7"/>
              </a:buClr>
              <a:defRPr sz="21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96840042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23392" y="620688"/>
            <a:ext cx="10945216" cy="6480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20688"/>
            <a:ext cx="10972800" cy="648072"/>
          </a:xfrm>
        </p:spPr>
        <p:txBody>
          <a:bodyPr>
            <a:noAutofit/>
          </a:bodyPr>
          <a:lstStyle>
            <a:lvl1pPr>
              <a:defRPr sz="3733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3845023"/>
          </a:xfrm>
        </p:spPr>
        <p:txBody>
          <a:bodyPr anchor="ctr"/>
          <a:lstStyle>
            <a:lvl1pPr marL="599002" indent="-599002">
              <a:buClr>
                <a:schemeClr val="bg2"/>
              </a:buClr>
              <a:buSzPct val="130000"/>
              <a:buFont typeface="Arial" pitchFamily="34" charset="0"/>
              <a:buChar char="■"/>
              <a:defRPr sz="3200">
                <a:solidFill>
                  <a:schemeClr val="accent2"/>
                </a:solidFill>
              </a:defRPr>
            </a:lvl1pPr>
            <a:lvl2pPr>
              <a:defRPr sz="2667">
                <a:solidFill>
                  <a:schemeClr val="accent2"/>
                </a:solidFill>
              </a:defRPr>
            </a:lvl2pPr>
            <a:lvl3pPr marL="1678475" indent="-459306">
              <a:buClr>
                <a:schemeClr val="bg2"/>
              </a:buClr>
              <a:buSzPct val="125000"/>
              <a:buFont typeface="Arial" pitchFamily="34" charset="0"/>
              <a:buChar char="■"/>
              <a:defRPr sz="2400">
                <a:solidFill>
                  <a:schemeClr val="accent2"/>
                </a:solidFill>
              </a:defRPr>
            </a:lvl3pPr>
            <a:lvl4pPr>
              <a:defRPr sz="2133">
                <a:solidFill>
                  <a:schemeClr val="accent2"/>
                </a:solidFill>
              </a:defRPr>
            </a:lvl4pPr>
            <a:lvl5pPr>
              <a:buClr>
                <a:schemeClr val="bg2"/>
              </a:buClr>
              <a:defRPr sz="2133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7" name="Picture 4" descr="O:\Legal\Corporate Marketing\Creative Services\logos\PNG\EPCOR-ProvidingMoreL_299-CG9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88284" y="5731085"/>
            <a:ext cx="3061435" cy="112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496067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23392" y="620688"/>
            <a:ext cx="10945216" cy="6480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20688"/>
            <a:ext cx="10972800" cy="648072"/>
          </a:xfrm>
        </p:spPr>
        <p:txBody>
          <a:bodyPr>
            <a:noAutofit/>
          </a:bodyPr>
          <a:lstStyle>
            <a:lvl1pPr>
              <a:defRPr sz="3733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2011" y="1600202"/>
            <a:ext cx="5390389" cy="3845023"/>
          </a:xfrm>
        </p:spPr>
        <p:txBody>
          <a:bodyPr anchor="ctr"/>
          <a:lstStyle>
            <a:lvl1pPr marL="599002" indent="-599002">
              <a:buClr>
                <a:schemeClr val="bg2"/>
              </a:buClr>
              <a:buSzPct val="130000"/>
              <a:buFont typeface="Arial" pitchFamily="34" charset="0"/>
              <a:buChar char="■"/>
              <a:defRPr sz="3200">
                <a:solidFill>
                  <a:schemeClr val="accent2"/>
                </a:solidFill>
              </a:defRPr>
            </a:lvl1pPr>
            <a:lvl2pPr>
              <a:defRPr sz="2667">
                <a:solidFill>
                  <a:schemeClr val="accent2"/>
                </a:solidFill>
              </a:defRPr>
            </a:lvl2pPr>
            <a:lvl3pPr marL="1678475" indent="-459306">
              <a:buClr>
                <a:schemeClr val="bg2"/>
              </a:buClr>
              <a:buSzPct val="125000"/>
              <a:buFont typeface="Arial" pitchFamily="34" charset="0"/>
              <a:buChar char="■"/>
              <a:defRPr sz="2400">
                <a:solidFill>
                  <a:schemeClr val="accent2"/>
                </a:solidFill>
              </a:defRPr>
            </a:lvl3pPr>
            <a:lvl4pPr>
              <a:defRPr sz="2133">
                <a:solidFill>
                  <a:schemeClr val="accent2"/>
                </a:solidFill>
              </a:defRPr>
            </a:lvl4pPr>
            <a:lvl5pPr>
              <a:buClr>
                <a:schemeClr val="bg2"/>
              </a:buClr>
              <a:defRPr sz="2133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23392" y="1600202"/>
            <a:ext cx="5376597" cy="3845023"/>
          </a:xfrm>
        </p:spPr>
        <p:txBody>
          <a:bodyPr anchor="ctr"/>
          <a:lstStyle>
            <a:lvl1pPr marL="599002" indent="-599002">
              <a:buClr>
                <a:schemeClr val="bg2"/>
              </a:buClr>
              <a:buSzPct val="130000"/>
              <a:buFont typeface="Arial" pitchFamily="34" charset="0"/>
              <a:buChar char="■"/>
              <a:defRPr sz="3200">
                <a:solidFill>
                  <a:schemeClr val="accent2"/>
                </a:solidFill>
              </a:defRPr>
            </a:lvl1pPr>
            <a:lvl2pPr>
              <a:defRPr sz="2667">
                <a:solidFill>
                  <a:schemeClr val="accent2"/>
                </a:solidFill>
              </a:defRPr>
            </a:lvl2pPr>
            <a:lvl3pPr marL="1678475" indent="-459306">
              <a:buClr>
                <a:schemeClr val="bg2"/>
              </a:buClr>
              <a:buSzPct val="125000"/>
              <a:buFont typeface="Arial" pitchFamily="34" charset="0"/>
              <a:buChar char="■"/>
              <a:defRPr sz="2400">
                <a:solidFill>
                  <a:schemeClr val="accent2"/>
                </a:solidFill>
              </a:defRPr>
            </a:lvl3pPr>
            <a:lvl4pPr>
              <a:defRPr sz="2133">
                <a:solidFill>
                  <a:schemeClr val="accent2"/>
                </a:solidFill>
              </a:defRPr>
            </a:lvl4pPr>
            <a:lvl5pPr>
              <a:buClr>
                <a:schemeClr val="bg2"/>
              </a:buClr>
              <a:defRPr sz="2133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7" name="Picture 4" descr="O:\Legal\Corporate Marketing\Creative Services\logos\PNG\EPCOR-ProvidingMoreL_299-CG9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88284" y="5731085"/>
            <a:ext cx="3061435" cy="112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619288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pic>
        <p:nvPicPr>
          <p:cNvPr id="6" name="Picture 4" descr="O:\Legal\Corporate Marketing\Creative Services\logos\PNG\EPCOR-ProvidingMoreL_299-CG9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88284" y="5731085"/>
            <a:ext cx="3061435" cy="112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3845023"/>
          </a:xfrm>
        </p:spPr>
        <p:txBody>
          <a:bodyPr anchor="ctr"/>
          <a:lstStyle>
            <a:lvl1pPr marL="599002" indent="-599002">
              <a:buClr>
                <a:schemeClr val="bg2"/>
              </a:buClr>
              <a:buSzPct val="130000"/>
              <a:buFont typeface="Arial" pitchFamily="34" charset="0"/>
              <a:buChar char="■"/>
              <a:defRPr sz="3200">
                <a:solidFill>
                  <a:schemeClr val="accent2"/>
                </a:solidFill>
              </a:defRPr>
            </a:lvl1pPr>
            <a:lvl2pPr>
              <a:defRPr sz="2667">
                <a:solidFill>
                  <a:schemeClr val="accent2"/>
                </a:solidFill>
              </a:defRPr>
            </a:lvl2pPr>
            <a:lvl3pPr marL="1678475" indent="-459306">
              <a:buClr>
                <a:schemeClr val="bg2"/>
              </a:buClr>
              <a:buSzPct val="125000"/>
              <a:buFont typeface="Arial" pitchFamily="34" charset="0"/>
              <a:buChar char="■"/>
              <a:defRPr sz="2400">
                <a:solidFill>
                  <a:schemeClr val="accent2"/>
                </a:solidFill>
              </a:defRPr>
            </a:lvl3pPr>
            <a:lvl4pPr>
              <a:defRPr sz="2133">
                <a:solidFill>
                  <a:schemeClr val="accent2"/>
                </a:solidFill>
              </a:defRPr>
            </a:lvl4pPr>
            <a:lvl5pPr>
              <a:buClr>
                <a:schemeClr val="bg2"/>
              </a:buClr>
              <a:defRPr sz="2133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24747382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57CB4-A728-7092-C443-459B0F85A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F91D6-C4BC-BA54-34C9-56F855177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EB89C5-F542-7694-9C3F-116BDD50A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DC59-0849-4443-949F-7987527BBAF8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9F35D-794A-08CB-E359-218DA66AD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25BF4-2797-095D-CE67-B793CE25B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CC761-7E71-D04E-85C4-CDEA7E265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5340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60576"/>
            <a:ext cx="12192000" cy="165576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sz="240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2734733" y="4508501"/>
            <a:ext cx="577851" cy="865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sz="2400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828800" y="3908648"/>
            <a:ext cx="8534400" cy="1752600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accent2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pic>
        <p:nvPicPr>
          <p:cNvPr id="9" name="Picture 8" descr="O:\Legal\Corporate Marketing\Creative Services\logos\PNG\EPCOR-ProvidingMoreL_1655-CG9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688288" y="5726629"/>
            <a:ext cx="3061429" cy="1131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3805180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5661025"/>
          </a:xfrm>
          <a:prstGeom prst="rect">
            <a:avLst/>
          </a:prstGeom>
          <a:solidFill>
            <a:srgbClr val="EB8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3845023"/>
          </a:xfrm>
        </p:spPr>
        <p:txBody>
          <a:bodyPr anchor="ctr"/>
          <a:lstStyle>
            <a:lvl1pPr marL="599002" indent="-599002">
              <a:buClr>
                <a:srgbClr val="F5CC00"/>
              </a:buClr>
              <a:buSzPct val="130000"/>
              <a:buFont typeface="Arial" pitchFamily="34" charset="0"/>
              <a:buChar char="■"/>
              <a:defRPr sz="3200">
                <a:solidFill>
                  <a:schemeClr val="bg1"/>
                </a:solidFill>
              </a:defRPr>
            </a:lvl1pPr>
            <a:lvl2pPr>
              <a:defRPr sz="2667">
                <a:solidFill>
                  <a:schemeClr val="bg1"/>
                </a:solidFill>
              </a:defRPr>
            </a:lvl2pPr>
            <a:lvl3pPr marL="1678475" indent="-459306">
              <a:buClr>
                <a:srgbClr val="F5CC00"/>
              </a:buClr>
              <a:buSzPct val="125000"/>
              <a:buFont typeface="Arial" pitchFamily="34" charset="0"/>
              <a:buChar char="■"/>
              <a:defRPr sz="2400">
                <a:solidFill>
                  <a:schemeClr val="bg1"/>
                </a:solidFill>
              </a:defRPr>
            </a:lvl3pPr>
            <a:lvl4pPr>
              <a:defRPr sz="2133">
                <a:solidFill>
                  <a:schemeClr val="bg1"/>
                </a:solidFill>
              </a:defRPr>
            </a:lvl4pPr>
            <a:lvl5pPr>
              <a:buClr>
                <a:srgbClr val="F5CC00"/>
              </a:buClr>
              <a:defRPr sz="21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7" name="Picture 6" descr="O:\Legal\Corporate Marketing\Creative Services\logos\PNG\EPCOR-ProvidingMoreL_1655-CG9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688288" y="5726629"/>
            <a:ext cx="3061429" cy="1131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0628945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/>
          <p:nvPr userDrawn="1"/>
        </p:nvSpPr>
        <p:spPr>
          <a:xfrm>
            <a:off x="0" y="1484313"/>
            <a:ext cx="12192000" cy="4176712"/>
          </a:xfrm>
          <a:prstGeom prst="rect">
            <a:avLst/>
          </a:prstGeom>
          <a:solidFill>
            <a:srgbClr val="EB8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 b="1">
                <a:solidFill>
                  <a:srgbClr val="EB802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3845023"/>
          </a:xfrm>
        </p:spPr>
        <p:txBody>
          <a:bodyPr anchor="ctr"/>
          <a:lstStyle>
            <a:lvl1pPr marL="599002" indent="-599002">
              <a:buClr>
                <a:srgbClr val="F5CC00"/>
              </a:buClr>
              <a:buSzPct val="130000"/>
              <a:buFont typeface="Arial" pitchFamily="34" charset="0"/>
              <a:buChar char="■"/>
              <a:defRPr sz="3200">
                <a:solidFill>
                  <a:schemeClr val="bg1"/>
                </a:solidFill>
              </a:defRPr>
            </a:lvl1pPr>
            <a:lvl2pPr>
              <a:defRPr sz="2667">
                <a:solidFill>
                  <a:schemeClr val="bg1"/>
                </a:solidFill>
              </a:defRPr>
            </a:lvl2pPr>
            <a:lvl3pPr marL="1678475" indent="-459306">
              <a:buClr>
                <a:srgbClr val="F5CC00"/>
              </a:buClr>
              <a:buSzPct val="125000"/>
              <a:buFont typeface="Arial" pitchFamily="34" charset="0"/>
              <a:buChar char="■"/>
              <a:defRPr sz="2400">
                <a:solidFill>
                  <a:schemeClr val="bg1"/>
                </a:solidFill>
              </a:defRPr>
            </a:lvl3pPr>
            <a:lvl4pPr>
              <a:defRPr sz="2133">
                <a:solidFill>
                  <a:schemeClr val="bg1"/>
                </a:solidFill>
              </a:defRPr>
            </a:lvl4pPr>
            <a:lvl5pPr>
              <a:buClr>
                <a:srgbClr val="F5CC00"/>
              </a:buClr>
              <a:defRPr sz="21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pic>
        <p:nvPicPr>
          <p:cNvPr id="7" name="Picture 6" descr="O:\Legal\Corporate Marketing\Creative Services\logos\PNG\EPCOR-ProvidingMoreL_1655-CG9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688288" y="5726629"/>
            <a:ext cx="3061429" cy="1131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2043195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 userDrawn="1"/>
        </p:nvSpPr>
        <p:spPr>
          <a:xfrm>
            <a:off x="624419" y="620714"/>
            <a:ext cx="10943167" cy="647700"/>
          </a:xfrm>
          <a:prstGeom prst="rect">
            <a:avLst/>
          </a:prstGeom>
          <a:solidFill>
            <a:srgbClr val="EB8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3845023"/>
          </a:xfrm>
        </p:spPr>
        <p:txBody>
          <a:bodyPr anchor="ctr"/>
          <a:lstStyle>
            <a:lvl1pPr marL="599002" indent="-599002">
              <a:buClr>
                <a:srgbClr val="EB8023"/>
              </a:buClr>
              <a:buSzPct val="130000"/>
              <a:buFont typeface="Arial" pitchFamily="34" charset="0"/>
              <a:buChar char="■"/>
              <a:defRPr sz="3200">
                <a:solidFill>
                  <a:schemeClr val="accent2"/>
                </a:solidFill>
              </a:defRPr>
            </a:lvl1pPr>
            <a:lvl2pPr>
              <a:defRPr sz="2667">
                <a:solidFill>
                  <a:schemeClr val="accent2"/>
                </a:solidFill>
              </a:defRPr>
            </a:lvl2pPr>
            <a:lvl3pPr marL="1678475" indent="-459306">
              <a:buClr>
                <a:srgbClr val="EB8023"/>
              </a:buClr>
              <a:buSzPct val="125000"/>
              <a:buFont typeface="Arial" pitchFamily="34" charset="0"/>
              <a:buChar char="■"/>
              <a:defRPr sz="2400">
                <a:solidFill>
                  <a:schemeClr val="accent2"/>
                </a:solidFill>
              </a:defRPr>
            </a:lvl3pPr>
            <a:lvl4pPr>
              <a:defRPr sz="2133">
                <a:solidFill>
                  <a:schemeClr val="accent2"/>
                </a:solidFill>
              </a:defRPr>
            </a:lvl4pPr>
            <a:lvl5pPr>
              <a:buClr>
                <a:srgbClr val="EB8023"/>
              </a:buClr>
              <a:defRPr sz="2133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620688"/>
            <a:ext cx="10972800" cy="648072"/>
          </a:xfrm>
          <a:solidFill>
            <a:srgbClr val="EB8023"/>
          </a:solidFill>
        </p:spPr>
        <p:txBody>
          <a:bodyPr>
            <a:noAutofit/>
          </a:bodyPr>
          <a:lstStyle>
            <a:lvl1pPr>
              <a:defRPr sz="3733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pic>
        <p:nvPicPr>
          <p:cNvPr id="7" name="Picture 6" descr="O:\Legal\Corporate Marketing\Creative Services\logos\PNG\EPCOR-ProvidingMoreL_1655-CG9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688288" y="5726629"/>
            <a:ext cx="3061429" cy="1131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4268578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/>
          <p:nvPr userDrawn="1"/>
        </p:nvSpPr>
        <p:spPr>
          <a:xfrm>
            <a:off x="624419" y="620714"/>
            <a:ext cx="10943167" cy="647700"/>
          </a:xfrm>
          <a:prstGeom prst="rect">
            <a:avLst/>
          </a:prstGeom>
          <a:solidFill>
            <a:srgbClr val="EB8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2011" y="1600202"/>
            <a:ext cx="5390389" cy="3845023"/>
          </a:xfrm>
        </p:spPr>
        <p:txBody>
          <a:bodyPr anchor="ctr"/>
          <a:lstStyle>
            <a:lvl1pPr marL="599002" indent="-599002">
              <a:buClr>
                <a:srgbClr val="EB8023"/>
              </a:buClr>
              <a:buSzPct val="130000"/>
              <a:buFont typeface="Arial" pitchFamily="34" charset="0"/>
              <a:buChar char="■"/>
              <a:defRPr sz="3200">
                <a:solidFill>
                  <a:schemeClr val="accent2"/>
                </a:solidFill>
              </a:defRPr>
            </a:lvl1pPr>
            <a:lvl2pPr>
              <a:defRPr sz="2667">
                <a:solidFill>
                  <a:schemeClr val="accent2"/>
                </a:solidFill>
              </a:defRPr>
            </a:lvl2pPr>
            <a:lvl3pPr marL="1678475" indent="-459306">
              <a:buClr>
                <a:srgbClr val="EB8023"/>
              </a:buClr>
              <a:buSzPct val="125000"/>
              <a:buFont typeface="Arial" pitchFamily="34" charset="0"/>
              <a:buChar char="■"/>
              <a:defRPr sz="2400">
                <a:solidFill>
                  <a:schemeClr val="accent2"/>
                </a:solidFill>
              </a:defRPr>
            </a:lvl3pPr>
            <a:lvl4pPr>
              <a:defRPr sz="2133">
                <a:solidFill>
                  <a:schemeClr val="accent2"/>
                </a:solidFill>
              </a:defRPr>
            </a:lvl4pPr>
            <a:lvl5pPr>
              <a:buClr>
                <a:srgbClr val="EB8023"/>
              </a:buClr>
              <a:defRPr sz="2133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620688"/>
            <a:ext cx="10972800" cy="648072"/>
          </a:xfrm>
          <a:solidFill>
            <a:srgbClr val="EB8023"/>
          </a:solidFill>
        </p:spPr>
        <p:txBody>
          <a:bodyPr>
            <a:noAutofit/>
          </a:bodyPr>
          <a:lstStyle>
            <a:lvl1pPr>
              <a:defRPr sz="3733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23392" y="1600202"/>
            <a:ext cx="5390389" cy="3845023"/>
          </a:xfrm>
        </p:spPr>
        <p:txBody>
          <a:bodyPr anchor="ctr"/>
          <a:lstStyle>
            <a:lvl1pPr marL="599002" indent="-599002">
              <a:buClr>
                <a:srgbClr val="EB8023"/>
              </a:buClr>
              <a:buSzPct val="130000"/>
              <a:buFont typeface="Arial" pitchFamily="34" charset="0"/>
              <a:buChar char="■"/>
              <a:defRPr sz="3200">
                <a:solidFill>
                  <a:schemeClr val="accent2"/>
                </a:solidFill>
              </a:defRPr>
            </a:lvl1pPr>
            <a:lvl2pPr>
              <a:defRPr sz="2667">
                <a:solidFill>
                  <a:schemeClr val="accent2"/>
                </a:solidFill>
              </a:defRPr>
            </a:lvl2pPr>
            <a:lvl3pPr marL="1678475" indent="-459306">
              <a:buClr>
                <a:srgbClr val="EB8023"/>
              </a:buClr>
              <a:buSzPct val="125000"/>
              <a:buFont typeface="Arial" pitchFamily="34" charset="0"/>
              <a:buChar char="■"/>
              <a:defRPr sz="2400">
                <a:solidFill>
                  <a:schemeClr val="accent2"/>
                </a:solidFill>
              </a:defRPr>
            </a:lvl3pPr>
            <a:lvl4pPr>
              <a:defRPr sz="2133">
                <a:solidFill>
                  <a:schemeClr val="accent2"/>
                </a:solidFill>
              </a:defRPr>
            </a:lvl4pPr>
            <a:lvl5pPr>
              <a:buClr>
                <a:srgbClr val="EB8023"/>
              </a:buClr>
              <a:defRPr sz="2133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pic>
        <p:nvPicPr>
          <p:cNvPr id="10" name="Picture 9" descr="O:\Legal\Corporate Marketing\Creative Services\logos\PNG\EPCOR-ProvidingMoreL_1655-CG9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688288" y="5726629"/>
            <a:ext cx="3061429" cy="1131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2372669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 b="1">
                <a:solidFill>
                  <a:srgbClr val="EB802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3845023"/>
          </a:xfrm>
        </p:spPr>
        <p:txBody>
          <a:bodyPr anchor="ctr"/>
          <a:lstStyle>
            <a:lvl1pPr marL="599002" indent="-599002">
              <a:buClr>
                <a:srgbClr val="EB8023"/>
              </a:buClr>
              <a:buSzPct val="130000"/>
              <a:buFont typeface="Arial" pitchFamily="34" charset="0"/>
              <a:buChar char="■"/>
              <a:defRPr sz="3200">
                <a:solidFill>
                  <a:schemeClr val="accent2"/>
                </a:solidFill>
              </a:defRPr>
            </a:lvl1pPr>
            <a:lvl2pPr>
              <a:defRPr sz="2667">
                <a:solidFill>
                  <a:schemeClr val="accent2"/>
                </a:solidFill>
              </a:defRPr>
            </a:lvl2pPr>
            <a:lvl3pPr marL="1678475" indent="-459306">
              <a:buClr>
                <a:srgbClr val="EB8023"/>
              </a:buClr>
              <a:buSzPct val="125000"/>
              <a:buFont typeface="Arial" pitchFamily="34" charset="0"/>
              <a:buChar char="■"/>
              <a:defRPr sz="2400">
                <a:solidFill>
                  <a:schemeClr val="accent2"/>
                </a:solidFill>
              </a:defRPr>
            </a:lvl3pPr>
            <a:lvl4pPr>
              <a:defRPr sz="2133">
                <a:solidFill>
                  <a:schemeClr val="accent2"/>
                </a:solidFill>
              </a:defRPr>
            </a:lvl4pPr>
            <a:lvl5pPr>
              <a:buClr>
                <a:srgbClr val="EB8023"/>
              </a:buClr>
              <a:defRPr sz="2133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pic>
        <p:nvPicPr>
          <p:cNvPr id="7" name="Picture 6" descr="O:\Legal\Corporate Marketing\Creative Services\logos\PNG\EPCOR-ProvidingMoreL_1655-CG9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688288" y="5726629"/>
            <a:ext cx="3061429" cy="1131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8343979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60576"/>
            <a:ext cx="12192000" cy="16557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sz="240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2734733" y="4508501"/>
            <a:ext cx="577851" cy="865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sz="2400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828800" y="3908648"/>
            <a:ext cx="8534400" cy="1752600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accent2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pic>
        <p:nvPicPr>
          <p:cNvPr id="12" name="Picture 11" descr="O:\Legal\Corporate Marketing\Creative Services\logos\PNG\EPCOR-ProvidingMoreL_123-CG9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88288" y="5734054"/>
            <a:ext cx="3061429" cy="111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947561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56610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3845023"/>
          </a:xfrm>
        </p:spPr>
        <p:txBody>
          <a:bodyPr anchor="ctr"/>
          <a:lstStyle>
            <a:lvl1pPr marL="599002" indent="-599002">
              <a:buClr>
                <a:schemeClr val="accent6"/>
              </a:buClr>
              <a:buSzPct val="130000"/>
              <a:buFont typeface="Arial" pitchFamily="34" charset="0"/>
              <a:buChar char="■"/>
              <a:defRPr sz="3200">
                <a:solidFill>
                  <a:schemeClr val="bg1"/>
                </a:solidFill>
              </a:defRPr>
            </a:lvl1pPr>
            <a:lvl2pPr>
              <a:defRPr sz="2667">
                <a:solidFill>
                  <a:schemeClr val="bg1"/>
                </a:solidFill>
              </a:defRPr>
            </a:lvl2pPr>
            <a:lvl3pPr marL="1678475" indent="-459306">
              <a:buClr>
                <a:schemeClr val="accent6"/>
              </a:buClr>
              <a:buSzPct val="125000"/>
              <a:buFont typeface="Arial" pitchFamily="34" charset="0"/>
              <a:buChar char="■"/>
              <a:defRPr sz="2400">
                <a:solidFill>
                  <a:schemeClr val="bg1"/>
                </a:solidFill>
              </a:defRPr>
            </a:lvl3pPr>
            <a:lvl4pPr>
              <a:defRPr sz="2133">
                <a:solidFill>
                  <a:schemeClr val="bg1"/>
                </a:solidFill>
              </a:defRPr>
            </a:lvl4pPr>
            <a:lvl5pPr>
              <a:buClr>
                <a:schemeClr val="accent6"/>
              </a:buClr>
              <a:defRPr sz="21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6" name="Picture 5" descr="O:\Legal\Corporate Marketing\Creative Services\logos\PNG\EPCOR-ProvidingMoreL_123-CG9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88288" y="5734054"/>
            <a:ext cx="3061429" cy="111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221625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/>
          <p:nvPr userDrawn="1"/>
        </p:nvSpPr>
        <p:spPr>
          <a:xfrm>
            <a:off x="0" y="1484313"/>
            <a:ext cx="12192000" cy="41767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pic>
        <p:nvPicPr>
          <p:cNvPr id="6" name="Picture 5" descr="O:\Legal\Corporate Marketing\Creative Services\logos\PNG\EPCOR-ProvidingMoreL_123-CG9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88288" y="5734054"/>
            <a:ext cx="3061429" cy="111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3845023"/>
          </a:xfrm>
        </p:spPr>
        <p:txBody>
          <a:bodyPr anchor="ctr"/>
          <a:lstStyle>
            <a:lvl1pPr marL="599002" indent="-599002">
              <a:buClr>
                <a:schemeClr val="accent6"/>
              </a:buClr>
              <a:buSzPct val="130000"/>
              <a:buFont typeface="Arial" pitchFamily="34" charset="0"/>
              <a:buChar char="■"/>
              <a:defRPr sz="3200">
                <a:solidFill>
                  <a:schemeClr val="bg1"/>
                </a:solidFill>
              </a:defRPr>
            </a:lvl1pPr>
            <a:lvl2pPr>
              <a:defRPr sz="2667">
                <a:solidFill>
                  <a:schemeClr val="bg1"/>
                </a:solidFill>
              </a:defRPr>
            </a:lvl2pPr>
            <a:lvl3pPr marL="1678475" indent="-459306">
              <a:buClr>
                <a:schemeClr val="accent6"/>
              </a:buClr>
              <a:buSzPct val="125000"/>
              <a:buFont typeface="Arial" pitchFamily="34" charset="0"/>
              <a:buChar char="■"/>
              <a:defRPr sz="2400">
                <a:solidFill>
                  <a:schemeClr val="bg1"/>
                </a:solidFill>
              </a:defRPr>
            </a:lvl3pPr>
            <a:lvl4pPr>
              <a:defRPr sz="2133">
                <a:solidFill>
                  <a:schemeClr val="bg1"/>
                </a:solidFill>
              </a:defRPr>
            </a:lvl4pPr>
            <a:lvl5pPr>
              <a:buClr>
                <a:schemeClr val="accent6"/>
              </a:buClr>
              <a:defRPr sz="21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7044922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 userDrawn="1"/>
        </p:nvSpPr>
        <p:spPr>
          <a:xfrm>
            <a:off x="624419" y="620714"/>
            <a:ext cx="10943167" cy="647700"/>
          </a:xfrm>
          <a:prstGeom prst="rect">
            <a:avLst/>
          </a:prstGeom>
          <a:solidFill>
            <a:srgbClr val="EB8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3845023"/>
          </a:xfrm>
        </p:spPr>
        <p:txBody>
          <a:bodyPr anchor="ctr"/>
          <a:lstStyle>
            <a:lvl1pPr marL="599002" indent="-599002">
              <a:buClr>
                <a:schemeClr val="accent3"/>
              </a:buClr>
              <a:buSzPct val="130000"/>
              <a:buFont typeface="Arial" pitchFamily="34" charset="0"/>
              <a:buChar char="■"/>
              <a:defRPr sz="3200">
                <a:solidFill>
                  <a:schemeClr val="accent2"/>
                </a:solidFill>
              </a:defRPr>
            </a:lvl1pPr>
            <a:lvl2pPr>
              <a:defRPr sz="2667">
                <a:solidFill>
                  <a:schemeClr val="accent2"/>
                </a:solidFill>
              </a:defRPr>
            </a:lvl2pPr>
            <a:lvl3pPr marL="1678475" indent="-459306">
              <a:buClr>
                <a:schemeClr val="accent3"/>
              </a:buClr>
              <a:buSzPct val="125000"/>
              <a:buFont typeface="Arial" pitchFamily="34" charset="0"/>
              <a:buChar char="■"/>
              <a:defRPr sz="2400">
                <a:solidFill>
                  <a:schemeClr val="accent2"/>
                </a:solidFill>
              </a:defRPr>
            </a:lvl3pPr>
            <a:lvl4pPr>
              <a:defRPr sz="2133">
                <a:solidFill>
                  <a:schemeClr val="accent2"/>
                </a:solidFill>
              </a:defRPr>
            </a:lvl4pPr>
            <a:lvl5pPr>
              <a:buClr>
                <a:schemeClr val="accent3"/>
              </a:buClr>
              <a:defRPr sz="2133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620688"/>
            <a:ext cx="10972800" cy="648072"/>
          </a:xfrm>
          <a:solidFill>
            <a:schemeClr val="accent3"/>
          </a:solidFill>
        </p:spPr>
        <p:txBody>
          <a:bodyPr>
            <a:noAutofit/>
          </a:bodyPr>
          <a:lstStyle>
            <a:lvl1pPr>
              <a:defRPr sz="3733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pic>
        <p:nvPicPr>
          <p:cNvPr id="6" name="Picture 5" descr="O:\Legal\Corporate Marketing\Creative Services\logos\PNG\EPCOR-ProvidingMoreL_123-CG9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88288" y="5734054"/>
            <a:ext cx="3061429" cy="111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198038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74AC5-77A2-76C5-3163-FB213BB7B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563CE-40C7-D550-D2A0-FD7199DFE8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26EEC8-98B6-649D-C850-818F4738D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9AF9AD-14DC-A5EC-701C-78A41719D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DC59-0849-4443-949F-7987527BBAF8}" type="datetimeFigureOut">
              <a:rPr lang="en-US" smtClean="0"/>
              <a:t>11/2/23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A7AAA-A42B-DC35-9B20-C82144D87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705F5D-8FC0-743E-BB57-681E4C72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CC761-7E71-D04E-85C4-CDEA7E265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2343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/>
          <p:nvPr userDrawn="1"/>
        </p:nvSpPr>
        <p:spPr>
          <a:xfrm>
            <a:off x="624419" y="620714"/>
            <a:ext cx="10943167" cy="647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2011" y="1600202"/>
            <a:ext cx="5390389" cy="3845023"/>
          </a:xfrm>
        </p:spPr>
        <p:txBody>
          <a:bodyPr anchor="ctr"/>
          <a:lstStyle>
            <a:lvl1pPr marL="599002" indent="-599002">
              <a:buClr>
                <a:schemeClr val="accent3"/>
              </a:buClr>
              <a:buSzPct val="130000"/>
              <a:buFont typeface="Arial" pitchFamily="34" charset="0"/>
              <a:buChar char="■"/>
              <a:defRPr sz="3200">
                <a:solidFill>
                  <a:schemeClr val="accent2"/>
                </a:solidFill>
              </a:defRPr>
            </a:lvl1pPr>
            <a:lvl2pPr>
              <a:defRPr sz="2667">
                <a:solidFill>
                  <a:schemeClr val="accent2"/>
                </a:solidFill>
              </a:defRPr>
            </a:lvl2pPr>
            <a:lvl3pPr marL="1678475" indent="-459306">
              <a:buClr>
                <a:schemeClr val="accent3"/>
              </a:buClr>
              <a:buSzPct val="125000"/>
              <a:buFont typeface="Arial" pitchFamily="34" charset="0"/>
              <a:buChar char="■"/>
              <a:defRPr sz="2400">
                <a:solidFill>
                  <a:schemeClr val="accent2"/>
                </a:solidFill>
              </a:defRPr>
            </a:lvl3pPr>
            <a:lvl4pPr>
              <a:defRPr sz="2133">
                <a:solidFill>
                  <a:schemeClr val="accent2"/>
                </a:solidFill>
              </a:defRPr>
            </a:lvl4pPr>
            <a:lvl5pPr>
              <a:buClr>
                <a:schemeClr val="accent3"/>
              </a:buClr>
              <a:defRPr sz="2133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620688"/>
            <a:ext cx="10972800" cy="648072"/>
          </a:xfrm>
          <a:solidFill>
            <a:schemeClr val="accent3"/>
          </a:solidFill>
        </p:spPr>
        <p:txBody>
          <a:bodyPr>
            <a:noAutofit/>
          </a:bodyPr>
          <a:lstStyle>
            <a:lvl1pPr>
              <a:defRPr sz="3733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23392" y="1600202"/>
            <a:ext cx="5390389" cy="3845023"/>
          </a:xfrm>
        </p:spPr>
        <p:txBody>
          <a:bodyPr anchor="ctr"/>
          <a:lstStyle>
            <a:lvl1pPr marL="599002" indent="-599002">
              <a:buClr>
                <a:schemeClr val="accent3"/>
              </a:buClr>
              <a:buSzPct val="130000"/>
              <a:buFont typeface="Arial" pitchFamily="34" charset="0"/>
              <a:buChar char="■"/>
              <a:defRPr sz="3200">
                <a:solidFill>
                  <a:schemeClr val="accent2"/>
                </a:solidFill>
              </a:defRPr>
            </a:lvl1pPr>
            <a:lvl2pPr>
              <a:defRPr sz="2667">
                <a:solidFill>
                  <a:schemeClr val="accent2"/>
                </a:solidFill>
              </a:defRPr>
            </a:lvl2pPr>
            <a:lvl3pPr marL="1678475" indent="-459306">
              <a:buClr>
                <a:schemeClr val="accent3"/>
              </a:buClr>
              <a:buSzPct val="125000"/>
              <a:buFont typeface="Arial" pitchFamily="34" charset="0"/>
              <a:buChar char="■"/>
              <a:defRPr sz="2400">
                <a:solidFill>
                  <a:schemeClr val="accent2"/>
                </a:solidFill>
              </a:defRPr>
            </a:lvl3pPr>
            <a:lvl4pPr>
              <a:defRPr sz="2133">
                <a:solidFill>
                  <a:schemeClr val="accent2"/>
                </a:solidFill>
              </a:defRPr>
            </a:lvl4pPr>
            <a:lvl5pPr>
              <a:buClr>
                <a:schemeClr val="accent3"/>
              </a:buClr>
              <a:defRPr sz="2133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7" name="Picture 6" descr="O:\Legal\Corporate Marketing\Creative Services\logos\PNG\EPCOR-ProvidingMoreL_123-CG9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88288" y="5734054"/>
            <a:ext cx="3061429" cy="111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284068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3845023"/>
          </a:xfrm>
        </p:spPr>
        <p:txBody>
          <a:bodyPr anchor="ctr"/>
          <a:lstStyle>
            <a:lvl1pPr marL="599002" indent="-599002">
              <a:buClr>
                <a:schemeClr val="accent3"/>
              </a:buClr>
              <a:buSzPct val="130000"/>
              <a:buFont typeface="Arial" pitchFamily="34" charset="0"/>
              <a:buChar char="■"/>
              <a:defRPr sz="3200">
                <a:solidFill>
                  <a:schemeClr val="accent2"/>
                </a:solidFill>
              </a:defRPr>
            </a:lvl1pPr>
            <a:lvl2pPr>
              <a:defRPr sz="2667">
                <a:solidFill>
                  <a:schemeClr val="accent2"/>
                </a:solidFill>
              </a:defRPr>
            </a:lvl2pPr>
            <a:lvl3pPr marL="1678475" indent="-459306">
              <a:buClr>
                <a:schemeClr val="accent3"/>
              </a:buClr>
              <a:buSzPct val="125000"/>
              <a:buFont typeface="Arial" pitchFamily="34" charset="0"/>
              <a:buChar char="■"/>
              <a:defRPr sz="2400">
                <a:solidFill>
                  <a:schemeClr val="accent2"/>
                </a:solidFill>
              </a:defRPr>
            </a:lvl3pPr>
            <a:lvl4pPr>
              <a:defRPr sz="2133">
                <a:solidFill>
                  <a:schemeClr val="accent2"/>
                </a:solidFill>
              </a:defRPr>
            </a:lvl4pPr>
            <a:lvl5pPr>
              <a:buClr>
                <a:schemeClr val="accent3"/>
              </a:buClr>
              <a:defRPr sz="2133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11" name="Picture 10" descr="O:\Legal\Corporate Marketing\Creative Services\logos\PNG\EPCOR-ProvidingMoreL_123-CG9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88288" y="5734054"/>
            <a:ext cx="3061429" cy="111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172594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60576"/>
            <a:ext cx="12192000" cy="16557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sz="240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2734733" y="4508501"/>
            <a:ext cx="577851" cy="865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sz="2400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828800" y="3908648"/>
            <a:ext cx="8534400" cy="1752600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accent2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8288" y="5724060"/>
            <a:ext cx="3061429" cy="112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51452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56610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3845023"/>
          </a:xfrm>
        </p:spPr>
        <p:txBody>
          <a:bodyPr anchor="ctr"/>
          <a:lstStyle>
            <a:lvl1pPr marL="599002" indent="-599002">
              <a:buClr>
                <a:schemeClr val="accent3"/>
              </a:buClr>
              <a:buSzPct val="130000"/>
              <a:buFont typeface="Arial" pitchFamily="34" charset="0"/>
              <a:buChar char="■"/>
              <a:defRPr sz="3200">
                <a:solidFill>
                  <a:schemeClr val="bg1"/>
                </a:solidFill>
              </a:defRPr>
            </a:lvl1pPr>
            <a:lvl2pPr>
              <a:defRPr sz="2667">
                <a:solidFill>
                  <a:schemeClr val="bg1"/>
                </a:solidFill>
              </a:defRPr>
            </a:lvl2pPr>
            <a:lvl3pPr marL="1678475" indent="-459306">
              <a:buClr>
                <a:schemeClr val="accent3"/>
              </a:buClr>
              <a:buSzPct val="125000"/>
              <a:buFont typeface="Arial" pitchFamily="34" charset="0"/>
              <a:buChar char="■"/>
              <a:defRPr sz="2400">
                <a:solidFill>
                  <a:schemeClr val="bg1"/>
                </a:solidFill>
              </a:defRPr>
            </a:lvl3pPr>
            <a:lvl4pPr>
              <a:defRPr sz="2133">
                <a:solidFill>
                  <a:schemeClr val="bg1"/>
                </a:solidFill>
              </a:defRPr>
            </a:lvl4pPr>
            <a:lvl5pPr>
              <a:buClr>
                <a:schemeClr val="accent3"/>
              </a:buClr>
              <a:defRPr sz="21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8288" y="5724060"/>
            <a:ext cx="3061429" cy="112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56050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/>
          <p:nvPr userDrawn="1"/>
        </p:nvSpPr>
        <p:spPr>
          <a:xfrm>
            <a:off x="0" y="1484313"/>
            <a:ext cx="12192000" cy="417671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3845023"/>
          </a:xfrm>
        </p:spPr>
        <p:txBody>
          <a:bodyPr anchor="ctr"/>
          <a:lstStyle>
            <a:lvl1pPr marL="599002" indent="-599002">
              <a:buClr>
                <a:schemeClr val="accent3"/>
              </a:buClr>
              <a:buSzPct val="130000"/>
              <a:buFont typeface="Arial" pitchFamily="34" charset="0"/>
              <a:buChar char="■"/>
              <a:defRPr sz="3200">
                <a:solidFill>
                  <a:schemeClr val="bg1"/>
                </a:solidFill>
              </a:defRPr>
            </a:lvl1pPr>
            <a:lvl2pPr>
              <a:defRPr sz="2667">
                <a:solidFill>
                  <a:schemeClr val="bg1"/>
                </a:solidFill>
              </a:defRPr>
            </a:lvl2pPr>
            <a:lvl3pPr marL="1678475" indent="-459306">
              <a:buClr>
                <a:schemeClr val="accent3"/>
              </a:buClr>
              <a:buSzPct val="125000"/>
              <a:buFont typeface="Arial" pitchFamily="34" charset="0"/>
              <a:buChar char="■"/>
              <a:defRPr sz="2400">
                <a:solidFill>
                  <a:schemeClr val="bg1"/>
                </a:solidFill>
              </a:defRPr>
            </a:lvl3pPr>
            <a:lvl4pPr>
              <a:defRPr sz="2133">
                <a:solidFill>
                  <a:schemeClr val="bg1"/>
                </a:solidFill>
              </a:defRPr>
            </a:lvl4pPr>
            <a:lvl5pPr>
              <a:buClr>
                <a:schemeClr val="accent3"/>
              </a:buClr>
              <a:defRPr sz="21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8288" y="5724060"/>
            <a:ext cx="3061429" cy="112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39980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 userDrawn="1"/>
        </p:nvSpPr>
        <p:spPr>
          <a:xfrm>
            <a:off x="624419" y="620714"/>
            <a:ext cx="10943167" cy="647700"/>
          </a:xfrm>
          <a:prstGeom prst="rect">
            <a:avLst/>
          </a:prstGeom>
          <a:solidFill>
            <a:srgbClr val="EB8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3845023"/>
          </a:xfrm>
        </p:spPr>
        <p:txBody>
          <a:bodyPr anchor="ctr"/>
          <a:lstStyle>
            <a:lvl1pPr marL="599002" indent="-599002">
              <a:buClr>
                <a:schemeClr val="accent5"/>
              </a:buClr>
              <a:buSzPct val="130000"/>
              <a:buFont typeface="Arial" pitchFamily="34" charset="0"/>
              <a:buChar char="■"/>
              <a:defRPr sz="3200">
                <a:solidFill>
                  <a:schemeClr val="accent2"/>
                </a:solidFill>
              </a:defRPr>
            </a:lvl1pPr>
            <a:lvl2pPr>
              <a:defRPr sz="2667">
                <a:solidFill>
                  <a:schemeClr val="accent2"/>
                </a:solidFill>
              </a:defRPr>
            </a:lvl2pPr>
            <a:lvl3pPr marL="1678475" indent="-459306">
              <a:buClr>
                <a:schemeClr val="accent5"/>
              </a:buClr>
              <a:buSzPct val="125000"/>
              <a:buFont typeface="Arial" pitchFamily="34" charset="0"/>
              <a:buChar char="■"/>
              <a:defRPr sz="2400">
                <a:solidFill>
                  <a:schemeClr val="accent2"/>
                </a:solidFill>
              </a:defRPr>
            </a:lvl3pPr>
            <a:lvl4pPr>
              <a:defRPr sz="2133">
                <a:solidFill>
                  <a:schemeClr val="accent2"/>
                </a:solidFill>
              </a:defRPr>
            </a:lvl4pPr>
            <a:lvl5pPr>
              <a:buClr>
                <a:schemeClr val="accent5"/>
              </a:buClr>
              <a:defRPr sz="2133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620688"/>
            <a:ext cx="10972800" cy="648072"/>
          </a:xfrm>
          <a:solidFill>
            <a:schemeClr val="accent5"/>
          </a:solidFill>
        </p:spPr>
        <p:txBody>
          <a:bodyPr>
            <a:noAutofit/>
          </a:bodyPr>
          <a:lstStyle>
            <a:lvl1pPr>
              <a:defRPr sz="3733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8288" y="5724060"/>
            <a:ext cx="3061429" cy="112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26784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/>
          <p:nvPr userDrawn="1"/>
        </p:nvSpPr>
        <p:spPr>
          <a:xfrm>
            <a:off x="624419" y="620714"/>
            <a:ext cx="10943167" cy="647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2011" y="1600202"/>
            <a:ext cx="5390389" cy="3845023"/>
          </a:xfrm>
        </p:spPr>
        <p:txBody>
          <a:bodyPr anchor="ctr"/>
          <a:lstStyle>
            <a:lvl1pPr marL="599002" indent="-599002">
              <a:buClr>
                <a:schemeClr val="accent5"/>
              </a:buClr>
              <a:buSzPct val="130000"/>
              <a:buFont typeface="Arial" pitchFamily="34" charset="0"/>
              <a:buChar char="■"/>
              <a:defRPr sz="3200">
                <a:solidFill>
                  <a:schemeClr val="accent2"/>
                </a:solidFill>
              </a:defRPr>
            </a:lvl1pPr>
            <a:lvl2pPr>
              <a:defRPr sz="2667">
                <a:solidFill>
                  <a:schemeClr val="accent2"/>
                </a:solidFill>
              </a:defRPr>
            </a:lvl2pPr>
            <a:lvl3pPr marL="1678475" indent="-459306">
              <a:buClr>
                <a:schemeClr val="accent5"/>
              </a:buClr>
              <a:buSzPct val="125000"/>
              <a:buFont typeface="Arial" pitchFamily="34" charset="0"/>
              <a:buChar char="■"/>
              <a:defRPr sz="2400">
                <a:solidFill>
                  <a:schemeClr val="accent2"/>
                </a:solidFill>
              </a:defRPr>
            </a:lvl3pPr>
            <a:lvl4pPr>
              <a:defRPr sz="2133">
                <a:solidFill>
                  <a:schemeClr val="accent2"/>
                </a:solidFill>
              </a:defRPr>
            </a:lvl4pPr>
            <a:lvl5pPr>
              <a:buClr>
                <a:schemeClr val="accent5"/>
              </a:buClr>
              <a:defRPr sz="2133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620688"/>
            <a:ext cx="10972800" cy="648072"/>
          </a:xfrm>
          <a:solidFill>
            <a:schemeClr val="accent5"/>
          </a:solidFill>
        </p:spPr>
        <p:txBody>
          <a:bodyPr>
            <a:noAutofit/>
          </a:bodyPr>
          <a:lstStyle>
            <a:lvl1pPr>
              <a:defRPr sz="3733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23392" y="1600202"/>
            <a:ext cx="5390389" cy="3845023"/>
          </a:xfrm>
        </p:spPr>
        <p:txBody>
          <a:bodyPr anchor="ctr"/>
          <a:lstStyle>
            <a:lvl1pPr marL="599002" indent="-599002">
              <a:buClr>
                <a:schemeClr val="accent5"/>
              </a:buClr>
              <a:buSzPct val="130000"/>
              <a:buFont typeface="Arial" pitchFamily="34" charset="0"/>
              <a:buChar char="■"/>
              <a:defRPr sz="3200">
                <a:solidFill>
                  <a:schemeClr val="accent2"/>
                </a:solidFill>
              </a:defRPr>
            </a:lvl1pPr>
            <a:lvl2pPr>
              <a:defRPr sz="2667">
                <a:solidFill>
                  <a:schemeClr val="accent2"/>
                </a:solidFill>
              </a:defRPr>
            </a:lvl2pPr>
            <a:lvl3pPr marL="1678475" indent="-459306">
              <a:buClr>
                <a:schemeClr val="accent5"/>
              </a:buClr>
              <a:buSzPct val="125000"/>
              <a:buFont typeface="Arial" pitchFamily="34" charset="0"/>
              <a:buChar char="■"/>
              <a:defRPr sz="2400">
                <a:solidFill>
                  <a:schemeClr val="accent2"/>
                </a:solidFill>
              </a:defRPr>
            </a:lvl3pPr>
            <a:lvl4pPr>
              <a:defRPr sz="2133">
                <a:solidFill>
                  <a:schemeClr val="accent2"/>
                </a:solidFill>
              </a:defRPr>
            </a:lvl4pPr>
            <a:lvl5pPr>
              <a:buClr>
                <a:schemeClr val="accent5"/>
              </a:buClr>
              <a:defRPr sz="2133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8288" y="5724060"/>
            <a:ext cx="3061429" cy="112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76051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8288" y="5724060"/>
            <a:ext cx="3061429" cy="1125472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3845023"/>
          </a:xfrm>
        </p:spPr>
        <p:txBody>
          <a:bodyPr anchor="ctr"/>
          <a:lstStyle>
            <a:lvl1pPr marL="599002" indent="-599002">
              <a:buClr>
                <a:schemeClr val="accent5"/>
              </a:buClr>
              <a:buSzPct val="130000"/>
              <a:buFont typeface="Arial" pitchFamily="34" charset="0"/>
              <a:buChar char="■"/>
              <a:defRPr sz="3200">
                <a:solidFill>
                  <a:schemeClr val="accent2"/>
                </a:solidFill>
              </a:defRPr>
            </a:lvl1pPr>
            <a:lvl2pPr>
              <a:defRPr sz="2667">
                <a:solidFill>
                  <a:schemeClr val="accent2"/>
                </a:solidFill>
              </a:defRPr>
            </a:lvl2pPr>
            <a:lvl3pPr marL="1678475" indent="-459306">
              <a:buClr>
                <a:schemeClr val="accent5"/>
              </a:buClr>
              <a:buSzPct val="125000"/>
              <a:buFont typeface="Arial" pitchFamily="34" charset="0"/>
              <a:buChar char="■"/>
              <a:defRPr sz="2400">
                <a:solidFill>
                  <a:schemeClr val="accent2"/>
                </a:solidFill>
              </a:defRPr>
            </a:lvl3pPr>
            <a:lvl4pPr>
              <a:defRPr sz="2133">
                <a:solidFill>
                  <a:schemeClr val="accent2"/>
                </a:solidFill>
              </a:defRPr>
            </a:lvl4pPr>
            <a:lvl5pPr>
              <a:buClr>
                <a:schemeClr val="accent5"/>
              </a:buClr>
              <a:defRPr sz="2133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8940147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0" y="1165226"/>
            <a:ext cx="12192000" cy="55563"/>
          </a:xfrm>
          <a:prstGeom prst="rect">
            <a:avLst/>
          </a:prstGeom>
          <a:solidFill>
            <a:srgbClr val="000099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defRPr/>
            </a:pPr>
            <a:endParaRPr lang="en-US" sz="1800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9347200" y="6553201"/>
            <a:ext cx="2844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AECE-16E3-4B95-8486-32D9B4D122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16C7627-C5FF-4456-884F-F6198125133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09598" y="409319"/>
            <a:ext cx="10820401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5097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39A13-1EB6-3BB2-F792-8F681E6A3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6426A-CE02-5B3D-CB63-B20BA1A41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9562E2-5894-1EF6-A4E9-B0A5F607F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3BAB03-AAC9-24F6-6E45-99D51AF8A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105512-6A28-0A73-4BF2-D14AFBAD30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E968D-5227-5B5B-C317-E3DBB0936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DC59-0849-4443-949F-7987527BBAF8}" type="datetimeFigureOut">
              <a:rPr lang="en-US" smtClean="0"/>
              <a:t>11/2/23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C4E8EB-BCA0-6FF3-0433-5ED1975EE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2A1615-F2C5-9FEE-167F-0E7D8DF48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CC761-7E71-D04E-85C4-CDEA7E265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32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9EDF7-FEFE-A5F6-4B03-FBEFA7FDB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B6000F-41C9-9180-78CD-4BFE36B7D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DC59-0849-4443-949F-7987527BBAF8}" type="datetimeFigureOut">
              <a:rPr lang="en-US" smtClean="0"/>
              <a:t>11/2/23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99D899-120F-C7AA-EC59-3739C5BE6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10E262-E688-62E8-C648-CE13EA5F5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CC761-7E71-D04E-85C4-CDEA7E265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085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C1F954-949E-B7A7-67E4-C5E5DD15E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DC59-0849-4443-949F-7987527BBAF8}" type="datetimeFigureOut">
              <a:rPr lang="en-US" smtClean="0"/>
              <a:t>11/2/23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F3DDAD-958F-8F53-600E-D207D51F4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15BCE-FE21-1BE3-D972-6867A7343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CC761-7E71-D04E-85C4-CDEA7E265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542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54D3A-1B03-4236-A8AB-7B36035D8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9FA2D-C1C2-887E-9701-F0AE079E5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A337EC-06BC-9716-3DAA-17C09F32D7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8CDC77-51F5-C15F-B8C6-470320DDD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DC59-0849-4443-949F-7987527BBAF8}" type="datetimeFigureOut">
              <a:rPr lang="en-US" smtClean="0"/>
              <a:t>11/2/23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454F88-B992-3AFF-8077-C024FE321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AEDAF1-FEA5-0915-24B7-68C05C1E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CC761-7E71-D04E-85C4-CDEA7E265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209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B3D43-7802-70BF-A097-0A679DEFE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3BC15B-8EEA-3C2C-977A-EB8B51487C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DBB987-C856-1B8B-DBEC-096552D030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63BA94-739A-CA02-5DE6-C6501CFAC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DC59-0849-4443-949F-7987527BBAF8}" type="datetimeFigureOut">
              <a:rPr lang="en-US" smtClean="0"/>
              <a:t>11/2/23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0F391C-CA8F-B24A-C19D-A1519604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1A2BDD-59C5-8077-EAC7-1795E11DA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CC761-7E71-D04E-85C4-CDEA7E265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910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FBB51A-BCE6-D81F-3B12-5958D2E8C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4ACA3C-E021-B3B9-3DAC-FAAB8D160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1C2CE-575B-5CEA-59C3-BCF2654587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DDC59-0849-4443-949F-7987527BBAF8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4EB8F-6089-B44D-5AE9-CC98FE3104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2EC14-5271-3ED3-A30B-B24838A318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CC761-7E71-D04E-85C4-CDEA7E265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1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13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6431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700" r:id="rId37"/>
  </p:sldLayoutIdLst>
  <p:transition spd="med">
    <p:fade/>
  </p:transition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Arial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Arial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Arial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Arial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Arial" charset="0"/>
        </a:defRPr>
      </a:lvl9pPr>
    </p:titleStyle>
    <p:bodyStyle>
      <a:lvl1pPr marL="457189" indent="-457189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285943" indent="-457189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6293361-111E-427D-8E5B-256944AC8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4588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A2A5462-DF3E-4889-B751-1209421CB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763256" y="73152"/>
            <a:ext cx="1178966" cy="232963"/>
            <a:chOff x="7763256" y="73152"/>
            <a:chExt cx="1178966" cy="232963"/>
          </a:xfrm>
        </p:grpSpPr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DAC4D9FA-F59F-4781-BD0C-7EBF9B945E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73F22C33-C174-4DC3-80B7-18AFD77AB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62273E48-1157-468C-AFE8-C80C4A98D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60E8A45C-FBF7-4F15-9CC9-216E9825F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7C2E764B-CD49-4CFA-B919-E8DE2BA773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26990D29-51F8-48D8-968A-BC517AC930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2CBD6C2D-DFDD-4B60-9427-4B3604207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C78CAE23-83B3-43DB-8DC5-DB2E6AB15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96A7A64C-7788-4330-8B81-7E4B2092E2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0B63B245-5B24-4833-9467-DAA8D9C356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213C39CC-88C4-4B62-BDCA-E35AEAEFA6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59149C00-4F4F-4714-96C7-EF00BCFA3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7FDAD96F-198B-4020-8523-0CA287E31B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346EA41F-E26E-4239-A063-E636B5A0B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id="{03741717-EDF4-460C-A335-E4A7CC5129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EA6EA097-9AAE-4827-A6DE-E90FBE3C2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id="{655A8023-ADA7-4400-AAB6-65D8A102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51F15949-67C4-4057-A0FA-22FAF6BA6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4">
              <a:extLst>
                <a:ext uri="{FF2B5EF4-FFF2-40B4-BE49-F238E27FC236}">
                  <a16:creationId xmlns:a16="http://schemas.microsoft.com/office/drawing/2014/main" id="{1108A567-EC91-49D6-BE2A-41944CEB56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6">
              <a:extLst>
                <a:ext uri="{FF2B5EF4-FFF2-40B4-BE49-F238E27FC236}">
                  <a16:creationId xmlns:a16="http://schemas.microsoft.com/office/drawing/2014/main" id="{038FB33C-F255-4858-B484-169762B42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ED3B2D-3714-EE2C-6AC1-78F97E28B1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636588"/>
            <a:ext cx="6819900" cy="3806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78E4FF-CB3C-BDBA-AA63-707524F18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896" y="5470555"/>
            <a:ext cx="2991324" cy="6698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CC40F9-E4DC-FEDC-7AED-2F3EC03EBE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6672" y="636588"/>
            <a:ext cx="3834384" cy="2902882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/>
              <a:t>The State of Texas Desalination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8E0AA0-736C-1047-7AE8-7F67C73B4A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49896" y="4852070"/>
            <a:ext cx="4047744" cy="990474"/>
          </a:xfrm>
        </p:spPr>
        <p:txBody>
          <a:bodyPr anchor="t">
            <a:normAutofit/>
          </a:bodyPr>
          <a:lstStyle/>
          <a:p>
            <a:pPr algn="l"/>
            <a:r>
              <a:rPr lang="en-US" sz="2800" dirty="0"/>
              <a:t>Bill Norris, P.E.</a:t>
            </a:r>
          </a:p>
          <a:p>
            <a:pPr algn="l"/>
            <a:endParaRPr lang="en-US" sz="2000" dirty="0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164B6E3A-38DE-D5F0-FE65-202E67129A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8302" y="4952455"/>
            <a:ext cx="1425509" cy="1425509"/>
          </a:xfrm>
          <a:prstGeom prst="rect">
            <a:avLst/>
          </a:prstGeom>
        </p:spPr>
      </p:pic>
      <p:pic>
        <p:nvPicPr>
          <p:cNvPr id="6" name="Picture 5" descr="A blue and black logo&#10;&#10;Description automatically generated">
            <a:extLst>
              <a:ext uri="{FF2B5EF4-FFF2-40B4-BE49-F238E27FC236}">
                <a16:creationId xmlns:a16="http://schemas.microsoft.com/office/drawing/2014/main" id="{E56F46EE-99FF-E25A-BB27-55C4A8602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207" y="4582298"/>
            <a:ext cx="4038600" cy="1206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D25DDB-73E0-9CA5-08DD-7987DAAF469E}"/>
              </a:ext>
            </a:extLst>
          </p:cNvPr>
          <p:cNvSpPr txBox="1"/>
          <p:nvPr/>
        </p:nvSpPr>
        <p:spPr>
          <a:xfrm>
            <a:off x="4346946" y="4708913"/>
            <a:ext cx="1941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Fall Conference</a:t>
            </a:r>
          </a:p>
          <a:p>
            <a:r>
              <a:rPr lang="en-US" sz="2000" b="1" dirty="0"/>
              <a:t> November 2023</a:t>
            </a:r>
          </a:p>
        </p:txBody>
      </p:sp>
    </p:spTree>
    <p:extLst>
      <p:ext uri="{BB962C8B-B14F-4D97-AF65-F5344CB8AC3E}">
        <p14:creationId xmlns:p14="http://schemas.microsoft.com/office/powerpoint/2010/main" val="1311621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, water, sky, beach&#10;&#10;Description automatically generated">
            <a:extLst>
              <a:ext uri="{FF2B5EF4-FFF2-40B4-BE49-F238E27FC236}">
                <a16:creationId xmlns:a16="http://schemas.microsoft.com/office/drawing/2014/main" id="{0EBB5D0C-2D01-1A3D-D02B-B8A98780EC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0320"/>
            <a:ext cx="12192018" cy="6858000"/>
          </a:xfrm>
          <a:prstGeom prst="rect">
            <a:avLst/>
          </a:prstGeom>
        </p:spPr>
      </p:pic>
      <p:sp>
        <p:nvSpPr>
          <p:cNvPr id="1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B93F9-8018-238F-F018-8E0A9D97A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/>
              <a:t>2001 Rio Grande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418879D-36A4-A839-54F7-57EB13F935C2}"/>
              </a:ext>
            </a:extLst>
          </p:cNvPr>
          <p:cNvSpPr txBox="1"/>
          <p:nvPr/>
        </p:nvSpPr>
        <p:spPr>
          <a:xfrm>
            <a:off x="4287520" y="1381760"/>
            <a:ext cx="16939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Mexico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69A991-D3E3-0E02-A8E5-8D3EDE19C64B}"/>
              </a:ext>
            </a:extLst>
          </p:cNvPr>
          <p:cNvSpPr txBox="1"/>
          <p:nvPr/>
        </p:nvSpPr>
        <p:spPr>
          <a:xfrm>
            <a:off x="5794679" y="3471406"/>
            <a:ext cx="1295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Texas</a:t>
            </a:r>
          </a:p>
        </p:txBody>
      </p:sp>
    </p:spTree>
    <p:extLst>
      <p:ext uri="{BB962C8B-B14F-4D97-AF65-F5344CB8AC3E}">
        <p14:creationId xmlns:p14="http://schemas.microsoft.com/office/powerpoint/2010/main" val="3881973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sky, outdoor, ground, nature&#10;&#10;Description automatically generated">
            <a:extLst>
              <a:ext uri="{FF2B5EF4-FFF2-40B4-BE49-F238E27FC236}">
                <a16:creationId xmlns:a16="http://schemas.microsoft.com/office/drawing/2014/main" id="{D004F761-7D7F-53E7-BE47-E6171D75C8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807431-73EF-71FF-47B9-503DA412F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/>
              <a:t>2011 Lake Conroe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31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, sky, rock, water&#10;&#10;Description automatically generated">
            <a:extLst>
              <a:ext uri="{FF2B5EF4-FFF2-40B4-BE49-F238E27FC236}">
                <a16:creationId xmlns:a16="http://schemas.microsoft.com/office/drawing/2014/main" id="{0714A902-2D5F-3A6E-EF1B-ABCD1E2B1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E0FCD4-CA7D-F940-98D3-052276B32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/>
              <a:t>2011 Lake Travis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60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8634C-D34C-6DE4-6F6E-614F1EF00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94118"/>
            <a:ext cx="7886700" cy="881918"/>
          </a:xfrm>
        </p:spPr>
        <p:txBody>
          <a:bodyPr/>
          <a:lstStyle/>
          <a:p>
            <a:r>
              <a:rPr lang="en-US" dirty="0"/>
              <a:t>Valley Desal Historical Timeline</a:t>
            </a:r>
          </a:p>
        </p:txBody>
      </p:sp>
      <p:pic>
        <p:nvPicPr>
          <p:cNvPr id="5" name="Content Placeholder 4" descr="Chart, histogram&#10;&#10;Description automatically generated">
            <a:extLst>
              <a:ext uri="{FF2B5EF4-FFF2-40B4-BE49-F238E27FC236}">
                <a16:creationId xmlns:a16="http://schemas.microsoft.com/office/drawing/2014/main" id="{FEB944D9-03C0-A3AC-A4FC-810C26995F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2059" y="1507640"/>
            <a:ext cx="5306244" cy="3003169"/>
          </a:xfrm>
        </p:spPr>
      </p:pic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8FE4247-F772-E330-C437-9636D4D9E5AE}"/>
              </a:ext>
            </a:extLst>
          </p:cNvPr>
          <p:cNvGrpSpPr/>
          <p:nvPr/>
        </p:nvGrpSpPr>
        <p:grpSpPr>
          <a:xfrm>
            <a:off x="3049363" y="1620848"/>
            <a:ext cx="2250410" cy="3935773"/>
            <a:chOff x="1525363" y="1620847"/>
            <a:chExt cx="2250410" cy="3935773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E16CEAF-B97A-E94D-BC5B-000871BFCF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85856" y="4027688"/>
              <a:ext cx="0" cy="1024761"/>
            </a:xfrm>
            <a:prstGeom prst="straightConnector1">
              <a:avLst/>
            </a:prstGeom>
            <a:ln w="31750"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9869304-5563-2A27-91E1-20C4ADBC8D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1429" y="4032240"/>
              <a:ext cx="0" cy="745861"/>
            </a:xfrm>
            <a:prstGeom prst="straightConnector1">
              <a:avLst/>
            </a:prstGeom>
            <a:ln w="31750"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5A9D7BA-7556-5934-B0FA-27D1BFB34B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6987" y="4027689"/>
              <a:ext cx="0" cy="601020"/>
            </a:xfrm>
            <a:prstGeom prst="straightConnector1">
              <a:avLst/>
            </a:prstGeom>
            <a:ln w="31750"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3859337-062A-9052-5686-47900564929E}"/>
                </a:ext>
              </a:extLst>
            </p:cNvPr>
            <p:cNvSpPr txBox="1"/>
            <p:nvPr/>
          </p:nvSpPr>
          <p:spPr>
            <a:xfrm>
              <a:off x="1703054" y="4413066"/>
              <a:ext cx="13463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</a:rPr>
                <a:t>2000 Feasibility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204B7FA-5174-BE5D-9155-24D7C02D5B86}"/>
                </a:ext>
              </a:extLst>
            </p:cNvPr>
            <p:cNvSpPr txBox="1"/>
            <p:nvPr/>
          </p:nvSpPr>
          <p:spPr>
            <a:xfrm>
              <a:off x="1525363" y="4624213"/>
              <a:ext cx="17447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</a:rPr>
                <a:t>2001 Test Drilling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F62715E-A005-2450-3A47-BCB287222CAB}"/>
                </a:ext>
              </a:extLst>
            </p:cNvPr>
            <p:cNvSpPr txBox="1"/>
            <p:nvPr/>
          </p:nvSpPr>
          <p:spPr>
            <a:xfrm>
              <a:off x="1703054" y="4821184"/>
              <a:ext cx="17447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</a:rPr>
                <a:t>2002 Design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F43C2D5-9347-2696-D833-7BDF151E0326}"/>
                </a:ext>
              </a:extLst>
            </p:cNvPr>
            <p:cNvSpPr txBox="1"/>
            <p:nvPr/>
          </p:nvSpPr>
          <p:spPr>
            <a:xfrm>
              <a:off x="1813219" y="5015755"/>
              <a:ext cx="17447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</a:rPr>
                <a:t>2003 Construction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7915BE6-567D-408D-34E1-296187185EB8}"/>
                </a:ext>
              </a:extLst>
            </p:cNvPr>
            <p:cNvSpPr txBox="1"/>
            <p:nvPr/>
          </p:nvSpPr>
          <p:spPr>
            <a:xfrm>
              <a:off x="2031055" y="5248843"/>
              <a:ext cx="17447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</a:rPr>
                <a:t>2004 Start Up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AE0F0A8-DFFB-3D59-B05B-6D140DE580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57937" y="4022433"/>
              <a:ext cx="0" cy="1152821"/>
            </a:xfrm>
            <a:prstGeom prst="straightConnector1">
              <a:avLst/>
            </a:prstGeom>
            <a:ln w="31750"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FBA5C17F-FBB5-4D9B-2A85-7E86B55A1A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36503" y="4018397"/>
              <a:ext cx="0" cy="1406775"/>
            </a:xfrm>
            <a:prstGeom prst="straightConnector1">
              <a:avLst/>
            </a:prstGeom>
            <a:ln w="31750"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C626814-0D27-D7BE-C778-D9B2C7E192DC}"/>
                </a:ext>
              </a:extLst>
            </p:cNvPr>
            <p:cNvSpPr/>
            <p:nvPr/>
          </p:nvSpPr>
          <p:spPr>
            <a:xfrm>
              <a:off x="2953904" y="1620847"/>
              <a:ext cx="776227" cy="2418416"/>
            </a:xfrm>
            <a:prstGeom prst="rect">
              <a:avLst/>
            </a:prstGeom>
            <a:solidFill>
              <a:schemeClr val="accent1">
                <a:alpha val="2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7.5 </a:t>
              </a:r>
              <a:r>
                <a:rPr lang="en-US" sz="1400" dirty="0" err="1">
                  <a:solidFill>
                    <a:schemeClr val="tx1"/>
                  </a:solidFill>
                </a:rPr>
                <a:t>mgd</a:t>
              </a:r>
              <a:r>
                <a:rPr lang="en-US" sz="1400" dirty="0">
                  <a:solidFill>
                    <a:schemeClr val="tx1"/>
                  </a:solidFill>
                </a:rPr>
                <a:t> Plant and well field</a:t>
              </a:r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1BE1FFD-077E-B303-F6F3-F470E76494BE}"/>
              </a:ext>
            </a:extLst>
          </p:cNvPr>
          <p:cNvCxnSpPr>
            <a:cxnSpLocks/>
          </p:cNvCxnSpPr>
          <p:nvPr/>
        </p:nvCxnSpPr>
        <p:spPr>
          <a:xfrm>
            <a:off x="2472059" y="1620847"/>
            <a:ext cx="0" cy="24184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1671D492-F11E-F1B3-A80E-7A707D1AC907}"/>
              </a:ext>
            </a:extLst>
          </p:cNvPr>
          <p:cNvSpPr txBox="1"/>
          <p:nvPr/>
        </p:nvSpPr>
        <p:spPr>
          <a:xfrm rot="19012141">
            <a:off x="7352599" y="3982430"/>
            <a:ext cx="744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D1CE346-D320-DFAA-84FA-E0C0427D3CAF}"/>
              </a:ext>
            </a:extLst>
          </p:cNvPr>
          <p:cNvSpPr txBox="1"/>
          <p:nvPr/>
        </p:nvSpPr>
        <p:spPr>
          <a:xfrm rot="19012141">
            <a:off x="8627772" y="3982431"/>
            <a:ext cx="744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2033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14AF72B-CA20-5B15-1E89-80F58A34327D}"/>
              </a:ext>
            </a:extLst>
          </p:cNvPr>
          <p:cNvSpPr txBox="1"/>
          <p:nvPr/>
        </p:nvSpPr>
        <p:spPr>
          <a:xfrm>
            <a:off x="2561992" y="3294480"/>
            <a:ext cx="1227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Reservoir Storage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C664E7B-EE97-116B-1A54-04A3CC1E5892}"/>
              </a:ext>
            </a:extLst>
          </p:cNvPr>
          <p:cNvSpPr/>
          <p:nvPr/>
        </p:nvSpPr>
        <p:spPr>
          <a:xfrm>
            <a:off x="7684815" y="1633539"/>
            <a:ext cx="1307294" cy="2405724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84E39EC1-4357-8BA9-0D2A-DCDF164B11DA}"/>
              </a:ext>
            </a:extLst>
          </p:cNvPr>
          <p:cNvGrpSpPr/>
          <p:nvPr/>
        </p:nvGrpSpPr>
        <p:grpSpPr>
          <a:xfrm>
            <a:off x="7468232" y="1901667"/>
            <a:ext cx="1902430" cy="2146874"/>
            <a:chOff x="6018535" y="1871523"/>
            <a:chExt cx="1902430" cy="2146874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281C3FA-BEC1-7216-6670-2F80D564DBEA}"/>
                </a:ext>
              </a:extLst>
            </p:cNvPr>
            <p:cNvSpPr txBox="1"/>
            <p:nvPr/>
          </p:nvSpPr>
          <p:spPr>
            <a:xfrm rot="16200000">
              <a:off x="5878874" y="2835918"/>
              <a:ext cx="11941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2025 Design 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E4C07BD3-2050-E832-69AE-FF0DEF3B4D8F}"/>
                </a:ext>
              </a:extLst>
            </p:cNvPr>
            <p:cNvCxnSpPr>
              <a:cxnSpLocks/>
            </p:cNvCxnSpPr>
            <p:nvPr/>
          </p:nvCxnSpPr>
          <p:spPr>
            <a:xfrm>
              <a:off x="6473844" y="3541218"/>
              <a:ext cx="0" cy="477179"/>
            </a:xfrm>
            <a:prstGeom prst="straightConnector1">
              <a:avLst/>
            </a:prstGeom>
            <a:ln w="317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F39A94B-6C14-B5F6-95FE-617268EEFDF4}"/>
                </a:ext>
              </a:extLst>
            </p:cNvPr>
            <p:cNvSpPr txBox="1"/>
            <p:nvPr/>
          </p:nvSpPr>
          <p:spPr>
            <a:xfrm rot="16200000">
              <a:off x="5874426" y="2665477"/>
              <a:ext cx="15350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2026 Construction 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AF1749B-F296-6883-0DF6-8E66A24861EB}"/>
                </a:ext>
              </a:extLst>
            </p:cNvPr>
            <p:cNvSpPr txBox="1"/>
            <p:nvPr/>
          </p:nvSpPr>
          <p:spPr>
            <a:xfrm rot="16200000">
              <a:off x="6094193" y="2714377"/>
              <a:ext cx="14433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2028 Start Up 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62BC3496-B979-D32C-0E3A-EB34A5995D7E}"/>
                </a:ext>
              </a:extLst>
            </p:cNvPr>
            <p:cNvCxnSpPr>
              <a:cxnSpLocks/>
            </p:cNvCxnSpPr>
            <p:nvPr/>
          </p:nvCxnSpPr>
          <p:spPr>
            <a:xfrm>
              <a:off x="6629234" y="3526644"/>
              <a:ext cx="0" cy="477179"/>
            </a:xfrm>
            <a:prstGeom prst="straightConnector1">
              <a:avLst/>
            </a:prstGeom>
            <a:ln w="317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775DDB3D-6E5A-4675-6968-294652BBB221}"/>
                </a:ext>
              </a:extLst>
            </p:cNvPr>
            <p:cNvCxnSpPr>
              <a:cxnSpLocks/>
            </p:cNvCxnSpPr>
            <p:nvPr/>
          </p:nvCxnSpPr>
          <p:spPr>
            <a:xfrm>
              <a:off x="6794073" y="3541217"/>
              <a:ext cx="0" cy="477179"/>
            </a:xfrm>
            <a:prstGeom prst="straightConnector1">
              <a:avLst/>
            </a:prstGeom>
            <a:ln w="317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0972579-67CE-777B-98B4-426C669A1298}"/>
                </a:ext>
              </a:extLst>
            </p:cNvPr>
            <p:cNvSpPr txBox="1"/>
            <p:nvPr/>
          </p:nvSpPr>
          <p:spPr>
            <a:xfrm>
              <a:off x="6018535" y="1871523"/>
              <a:ext cx="19024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B050"/>
                  </a:solidFill>
                </a:rPr>
                <a:t>Expansion to 20 </a:t>
              </a:r>
              <a:r>
                <a:rPr lang="en-US" sz="1400" b="1" dirty="0" err="1">
                  <a:solidFill>
                    <a:srgbClr val="00B050"/>
                  </a:solidFill>
                </a:rPr>
                <a:t>mgd</a:t>
              </a:r>
              <a:endParaRPr lang="en-US" sz="14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6E6CE55-D58C-A77A-F1ED-3A4BE50A81D9}"/>
              </a:ext>
            </a:extLst>
          </p:cNvPr>
          <p:cNvGrpSpPr/>
          <p:nvPr/>
        </p:nvGrpSpPr>
        <p:grpSpPr>
          <a:xfrm>
            <a:off x="7141647" y="4024652"/>
            <a:ext cx="1902430" cy="2391181"/>
            <a:chOff x="5459601" y="4044740"/>
            <a:chExt cx="1902430" cy="2391181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0DA07CA-9F62-E7EB-D2D9-C5A17EEED678}"/>
                </a:ext>
              </a:extLst>
            </p:cNvPr>
            <p:cNvGrpSpPr/>
            <p:nvPr/>
          </p:nvGrpSpPr>
          <p:grpSpPr>
            <a:xfrm>
              <a:off x="5897956" y="4054094"/>
              <a:ext cx="307777" cy="1631382"/>
              <a:chOff x="5897956" y="4441173"/>
              <a:chExt cx="307777" cy="1631382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89C9434-27E1-E579-5225-77D4B6B378E9}"/>
                  </a:ext>
                </a:extLst>
              </p:cNvPr>
              <p:cNvSpPr txBox="1"/>
              <p:nvPr/>
            </p:nvSpPr>
            <p:spPr>
              <a:xfrm rot="16200000">
                <a:off x="5450486" y="5317307"/>
                <a:ext cx="120271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2024 Design </a:t>
                </a:r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AB9BD381-7BED-28B0-4B2D-ADCC7CE2FBD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70883" y="4441173"/>
                <a:ext cx="0" cy="601020"/>
              </a:xfrm>
              <a:prstGeom prst="straightConnector1">
                <a:avLst/>
              </a:prstGeom>
              <a:ln w="317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E52E661-73D9-ECA4-9D4C-D5BB3A44C8B9}"/>
                </a:ext>
              </a:extLst>
            </p:cNvPr>
            <p:cNvSpPr txBox="1"/>
            <p:nvPr/>
          </p:nvSpPr>
          <p:spPr>
            <a:xfrm rot="16200000">
              <a:off x="5445049" y="5223673"/>
              <a:ext cx="15350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/>
                <a:t>2025 Construction 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8E6D2041-E8D5-4E77-8EF3-6559FE7111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9168" y="4049418"/>
              <a:ext cx="0" cy="605694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14FA4CA-121F-3C43-D30E-E15558DF6248}"/>
                </a:ext>
              </a:extLst>
            </p:cNvPr>
            <p:cNvSpPr txBox="1"/>
            <p:nvPr/>
          </p:nvSpPr>
          <p:spPr>
            <a:xfrm rot="16200000">
              <a:off x="5671458" y="5165588"/>
              <a:ext cx="14433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/>
                <a:t>2026 Start Up 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09E7EE78-4EAF-3C99-CB43-6B84EC4473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98123" y="4044740"/>
              <a:ext cx="0" cy="610372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04997897-EF34-DD9F-B6D4-8BC79D2FC712}"/>
                </a:ext>
              </a:extLst>
            </p:cNvPr>
            <p:cNvSpPr txBox="1"/>
            <p:nvPr/>
          </p:nvSpPr>
          <p:spPr>
            <a:xfrm>
              <a:off x="5459601" y="6128144"/>
              <a:ext cx="19024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1"/>
                  </a:solidFill>
                </a:rPr>
                <a:t>Expansion to 12 </a:t>
              </a:r>
              <a:r>
                <a:rPr lang="en-US" sz="1400" b="1" dirty="0" err="1">
                  <a:solidFill>
                    <a:schemeClr val="accent1"/>
                  </a:solidFill>
                </a:rPr>
                <a:t>mgd</a:t>
              </a:r>
              <a:endParaRPr lang="en-US" sz="14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41C69512-C374-8340-C493-1CF1F5AED0EF}"/>
              </a:ext>
            </a:extLst>
          </p:cNvPr>
          <p:cNvGrpSpPr/>
          <p:nvPr/>
        </p:nvGrpSpPr>
        <p:grpSpPr>
          <a:xfrm>
            <a:off x="5242643" y="1620848"/>
            <a:ext cx="2307353" cy="3935773"/>
            <a:chOff x="3718642" y="1620847"/>
            <a:chExt cx="2307353" cy="393577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066C6-DBFD-2929-9A27-2728A291E8EE}"/>
                </a:ext>
              </a:extLst>
            </p:cNvPr>
            <p:cNvSpPr txBox="1"/>
            <p:nvPr/>
          </p:nvSpPr>
          <p:spPr>
            <a:xfrm>
              <a:off x="4082620" y="5248843"/>
              <a:ext cx="11990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</a:rPr>
                <a:t>2015 Start Up</a:t>
              </a:r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6A2B9618-37C7-C3E7-CC1F-D52A4AD76315}"/>
                </a:ext>
              </a:extLst>
            </p:cNvPr>
            <p:cNvGrpSpPr/>
            <p:nvPr/>
          </p:nvGrpSpPr>
          <p:grpSpPr>
            <a:xfrm>
              <a:off x="3718642" y="1620847"/>
              <a:ext cx="2307353" cy="3781885"/>
              <a:chOff x="3718642" y="1620847"/>
              <a:chExt cx="2307353" cy="3781885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8CE25689-85AF-8B64-05A8-300A3026DD8F}"/>
                  </a:ext>
                </a:extLst>
              </p:cNvPr>
              <p:cNvGrpSpPr/>
              <p:nvPr/>
            </p:nvGrpSpPr>
            <p:grpSpPr>
              <a:xfrm>
                <a:off x="3718642" y="1620847"/>
                <a:ext cx="1525129" cy="3781885"/>
                <a:chOff x="3718642" y="1620847"/>
                <a:chExt cx="1525129" cy="3781885"/>
              </a:xfrm>
            </p:grpSpPr>
            <p:cxnSp>
              <p:nvCxnSpPr>
                <p:cNvPr id="9" name="Straight Arrow Connector 8">
                  <a:extLst>
                    <a:ext uri="{FF2B5EF4-FFF2-40B4-BE49-F238E27FC236}">
                      <a16:creationId xmlns:a16="http://schemas.microsoft.com/office/drawing/2014/main" id="{F108257A-76BC-694B-3E01-CABCCBF949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50681" y="4027688"/>
                  <a:ext cx="0" cy="1177162"/>
                </a:xfrm>
                <a:prstGeom prst="straightConnector1">
                  <a:avLst/>
                </a:prstGeom>
                <a:ln w="31750">
                  <a:solidFill>
                    <a:schemeClr val="bg2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EA13A121-4ED3-C9DF-2E13-60AC0C7E54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856809" y="4027688"/>
                  <a:ext cx="0" cy="1014251"/>
                </a:xfrm>
                <a:prstGeom prst="straightConnector1">
                  <a:avLst/>
                </a:prstGeom>
                <a:ln w="31750">
                  <a:solidFill>
                    <a:schemeClr val="bg2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8972AC7F-E180-A218-301E-F05A73F8F1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238167" y="4027688"/>
                  <a:ext cx="0" cy="1375044"/>
                </a:xfrm>
                <a:prstGeom prst="straightConnector1">
                  <a:avLst/>
                </a:prstGeom>
                <a:ln w="31750">
                  <a:solidFill>
                    <a:schemeClr val="bg2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CC834C75-3453-342D-4921-58539D9AFA68}"/>
                    </a:ext>
                  </a:extLst>
                </p:cNvPr>
                <p:cNvSpPr txBox="1"/>
                <p:nvPr/>
              </p:nvSpPr>
              <p:spPr>
                <a:xfrm>
                  <a:off x="3718642" y="4833876"/>
                  <a:ext cx="119902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400" dirty="0">
                      <a:solidFill>
                        <a:schemeClr val="bg2">
                          <a:lumMod val="50000"/>
                        </a:schemeClr>
                      </a:solidFill>
                    </a:rPr>
                    <a:t>2013 Design 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A54E419F-26D7-0AB5-3E4E-B3DC1E5B2416}"/>
                    </a:ext>
                  </a:extLst>
                </p:cNvPr>
                <p:cNvSpPr txBox="1"/>
                <p:nvPr/>
              </p:nvSpPr>
              <p:spPr>
                <a:xfrm>
                  <a:off x="3775773" y="5058089"/>
                  <a:ext cx="132631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200" dirty="0">
                      <a:solidFill>
                        <a:schemeClr val="bg2">
                          <a:lumMod val="50000"/>
                        </a:schemeClr>
                      </a:solidFill>
                    </a:rPr>
                    <a:t>2014 Construction</a:t>
                  </a: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15D156B1-395D-6B36-29C4-C9AAE3FF3B2A}"/>
                    </a:ext>
                  </a:extLst>
                </p:cNvPr>
                <p:cNvSpPr/>
                <p:nvPr/>
              </p:nvSpPr>
              <p:spPr>
                <a:xfrm>
                  <a:off x="4856808" y="1620847"/>
                  <a:ext cx="386963" cy="2406841"/>
                </a:xfrm>
                <a:prstGeom prst="rect">
                  <a:avLst/>
                </a:prstGeom>
                <a:solidFill>
                  <a:schemeClr val="accent1">
                    <a:alpha val="22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E6FA492-7B8C-F386-EC50-5F96DB694813}"/>
                  </a:ext>
                </a:extLst>
              </p:cNvPr>
              <p:cNvSpPr txBox="1"/>
              <p:nvPr/>
            </p:nvSpPr>
            <p:spPr>
              <a:xfrm>
                <a:off x="4450339" y="2518384"/>
                <a:ext cx="157565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Pretreatment and Expansion</a:t>
                </a:r>
              </a:p>
            </p:txBody>
          </p:sp>
        </p:grpSp>
      </p:grp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EE62964C-CC06-8A13-977E-1173EE4D8D35}"/>
              </a:ext>
            </a:extLst>
          </p:cNvPr>
          <p:cNvCxnSpPr>
            <a:cxnSpLocks/>
          </p:cNvCxnSpPr>
          <p:nvPr/>
        </p:nvCxnSpPr>
        <p:spPr>
          <a:xfrm>
            <a:off x="7673497" y="3556788"/>
            <a:ext cx="1212535" cy="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>
            <a:extLst>
              <a:ext uri="{FF2B5EF4-FFF2-40B4-BE49-F238E27FC236}">
                <a16:creationId xmlns:a16="http://schemas.microsoft.com/office/drawing/2014/main" id="{D6FC10B4-6A9B-490C-6EB9-AC5EABA0C473}"/>
              </a:ext>
            </a:extLst>
          </p:cNvPr>
          <p:cNvSpPr/>
          <p:nvPr/>
        </p:nvSpPr>
        <p:spPr>
          <a:xfrm>
            <a:off x="7651800" y="3577071"/>
            <a:ext cx="1340308" cy="445363"/>
          </a:xfrm>
          <a:prstGeom prst="rect">
            <a:avLst/>
          </a:prstGeom>
          <a:solidFill>
            <a:srgbClr val="17858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9B0DCF3-F90F-9233-C581-62AADFE9F378}"/>
              </a:ext>
            </a:extLst>
          </p:cNvPr>
          <p:cNvGrpSpPr/>
          <p:nvPr/>
        </p:nvGrpSpPr>
        <p:grpSpPr>
          <a:xfrm>
            <a:off x="1940866" y="3873755"/>
            <a:ext cx="2150953" cy="2223730"/>
            <a:chOff x="416865" y="3873755"/>
            <a:chExt cx="2150953" cy="2223730"/>
          </a:xfrm>
        </p:grpSpPr>
        <p:sp>
          <p:nvSpPr>
            <p:cNvPr id="95" name="Triangle 94">
              <a:extLst>
                <a:ext uri="{FF2B5EF4-FFF2-40B4-BE49-F238E27FC236}">
                  <a16:creationId xmlns:a16="http://schemas.microsoft.com/office/drawing/2014/main" id="{2F087877-471F-9FA1-2D74-FB2BA1D18A0B}"/>
                </a:ext>
              </a:extLst>
            </p:cNvPr>
            <p:cNvSpPr/>
            <p:nvPr/>
          </p:nvSpPr>
          <p:spPr>
            <a:xfrm rot="10800000">
              <a:off x="2392699" y="3873755"/>
              <a:ext cx="175119" cy="17478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4C884195-2490-00C8-8CC9-8B6B2E0DD26C}"/>
                </a:ext>
              </a:extLst>
            </p:cNvPr>
            <p:cNvSpPr txBox="1"/>
            <p:nvPr/>
          </p:nvSpPr>
          <p:spPr>
            <a:xfrm>
              <a:off x="416865" y="5789708"/>
              <a:ext cx="21308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solidFill>
                    <a:srgbClr val="FF0000"/>
                  </a:solidFill>
                </a:rPr>
                <a:t>1995 BPUB Pilot Study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6A1A84E-6DCD-4D64-16BC-1BB528C3942B}"/>
              </a:ext>
            </a:extLst>
          </p:cNvPr>
          <p:cNvGrpSpPr/>
          <p:nvPr/>
        </p:nvGrpSpPr>
        <p:grpSpPr>
          <a:xfrm>
            <a:off x="1940866" y="3868371"/>
            <a:ext cx="2545695" cy="2558120"/>
            <a:chOff x="416865" y="3866535"/>
            <a:chExt cx="2545695" cy="2558120"/>
          </a:xfrm>
        </p:grpSpPr>
        <p:sp>
          <p:nvSpPr>
            <p:cNvPr id="94" name="Triangle 93">
              <a:extLst>
                <a:ext uri="{FF2B5EF4-FFF2-40B4-BE49-F238E27FC236}">
                  <a16:creationId xmlns:a16="http://schemas.microsoft.com/office/drawing/2014/main" id="{986BADBE-AA25-891C-E4AD-741B0A9B963E}"/>
                </a:ext>
              </a:extLst>
            </p:cNvPr>
            <p:cNvSpPr/>
            <p:nvPr/>
          </p:nvSpPr>
          <p:spPr>
            <a:xfrm rot="10800000">
              <a:off x="2765033" y="3866535"/>
              <a:ext cx="197527" cy="174786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0E2F161B-4F59-A5E4-7476-80D9C45C98C5}"/>
                </a:ext>
              </a:extLst>
            </p:cNvPr>
            <p:cNvSpPr txBox="1"/>
            <p:nvPr/>
          </p:nvSpPr>
          <p:spPr>
            <a:xfrm>
              <a:off x="416865" y="6116878"/>
              <a:ext cx="21308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solidFill>
                    <a:srgbClr val="FF0000"/>
                  </a:solidFill>
                </a:rPr>
                <a:t>1999 VMUD RO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90D09F1-C377-DAA8-F917-EA703230F170}"/>
              </a:ext>
            </a:extLst>
          </p:cNvPr>
          <p:cNvGrpSpPr/>
          <p:nvPr/>
        </p:nvGrpSpPr>
        <p:grpSpPr>
          <a:xfrm>
            <a:off x="1727506" y="3862527"/>
            <a:ext cx="2344218" cy="1939350"/>
            <a:chOff x="830748" y="3873755"/>
            <a:chExt cx="2344218" cy="2237772"/>
          </a:xfrm>
        </p:grpSpPr>
        <p:sp>
          <p:nvSpPr>
            <p:cNvPr id="112" name="Triangle 111">
              <a:extLst>
                <a:ext uri="{FF2B5EF4-FFF2-40B4-BE49-F238E27FC236}">
                  <a16:creationId xmlns:a16="http://schemas.microsoft.com/office/drawing/2014/main" id="{CDCF303E-B37F-901D-A223-3D0A90348430}"/>
                </a:ext>
              </a:extLst>
            </p:cNvPr>
            <p:cNvSpPr/>
            <p:nvPr/>
          </p:nvSpPr>
          <p:spPr>
            <a:xfrm rot="10800000">
              <a:off x="2392699" y="3873755"/>
              <a:ext cx="175119" cy="17478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6571BF0-4E12-D82D-4978-2ED0369E8B72}"/>
                </a:ext>
              </a:extLst>
            </p:cNvPr>
            <p:cNvSpPr txBox="1"/>
            <p:nvPr/>
          </p:nvSpPr>
          <p:spPr>
            <a:xfrm>
              <a:off x="830748" y="5756390"/>
              <a:ext cx="2344218" cy="355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solidFill>
                    <a:srgbClr val="FF0000"/>
                  </a:solidFill>
                </a:rPr>
                <a:t>1985 BPUB Trip to Florida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514986F-8280-C087-4421-71CB8747D81E}"/>
              </a:ext>
            </a:extLst>
          </p:cNvPr>
          <p:cNvGrpSpPr/>
          <p:nvPr/>
        </p:nvGrpSpPr>
        <p:grpSpPr>
          <a:xfrm>
            <a:off x="2542442" y="832047"/>
            <a:ext cx="4535210" cy="1290166"/>
            <a:chOff x="2542442" y="832047"/>
            <a:chExt cx="4535210" cy="1290166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2A5EC329-A162-ADCD-196C-AB86765A8E33}"/>
                </a:ext>
              </a:extLst>
            </p:cNvPr>
            <p:cNvGrpSpPr/>
            <p:nvPr/>
          </p:nvGrpSpPr>
          <p:grpSpPr>
            <a:xfrm>
              <a:off x="2542442" y="832047"/>
              <a:ext cx="2040370" cy="1251816"/>
              <a:chOff x="1018442" y="832047"/>
              <a:chExt cx="2040370" cy="1251816"/>
            </a:xfrm>
          </p:grpSpPr>
          <p:sp>
            <p:nvSpPr>
              <p:cNvPr id="118" name="Triangle 117">
                <a:extLst>
                  <a:ext uri="{FF2B5EF4-FFF2-40B4-BE49-F238E27FC236}">
                    <a16:creationId xmlns:a16="http://schemas.microsoft.com/office/drawing/2014/main" id="{BDE70A7B-CF6C-EE21-6320-E78AF799B3CB}"/>
                  </a:ext>
                </a:extLst>
              </p:cNvPr>
              <p:cNvSpPr/>
              <p:nvPr/>
            </p:nvSpPr>
            <p:spPr>
              <a:xfrm rot="10800000">
                <a:off x="2866307" y="1885260"/>
                <a:ext cx="192505" cy="198603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4A44EC07-39A0-BDAB-FA0C-19641E84CB8B}"/>
                  </a:ext>
                </a:extLst>
              </p:cNvPr>
              <p:cNvSpPr txBox="1"/>
              <p:nvPr/>
            </p:nvSpPr>
            <p:spPr>
              <a:xfrm>
                <a:off x="1018442" y="832047"/>
                <a:ext cx="136922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accent1"/>
                    </a:solidFill>
                  </a:rPr>
                  <a:t>La Sara 1.0 </a:t>
                </a:r>
                <a:r>
                  <a:rPr lang="en-US" sz="1400" b="1" dirty="0" err="1">
                    <a:solidFill>
                      <a:schemeClr val="accent1"/>
                    </a:solidFill>
                  </a:rPr>
                  <a:t>mgd</a:t>
                </a:r>
                <a:endParaRPr lang="en-US" sz="1400" b="1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3B74DD5B-F895-17C2-B921-FCAD7B0992A3}"/>
                </a:ext>
              </a:extLst>
            </p:cNvPr>
            <p:cNvGrpSpPr/>
            <p:nvPr/>
          </p:nvGrpSpPr>
          <p:grpSpPr>
            <a:xfrm>
              <a:off x="2780607" y="1052642"/>
              <a:ext cx="2819286" cy="1060416"/>
              <a:chOff x="1256607" y="1052642"/>
              <a:chExt cx="2819286" cy="1060416"/>
            </a:xfrm>
          </p:grpSpPr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89F93A2B-6A85-5B5F-5076-20089A6FCB86}"/>
                  </a:ext>
                </a:extLst>
              </p:cNvPr>
              <p:cNvSpPr txBox="1"/>
              <p:nvPr/>
            </p:nvSpPr>
            <p:spPr>
              <a:xfrm>
                <a:off x="1256607" y="1052642"/>
                <a:ext cx="17131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err="1">
                    <a:solidFill>
                      <a:schemeClr val="accent1"/>
                    </a:solidFill>
                  </a:rPr>
                  <a:t>Owassa</a:t>
                </a:r>
                <a:r>
                  <a:rPr lang="en-US" sz="1400" b="1" dirty="0">
                    <a:solidFill>
                      <a:schemeClr val="accent1"/>
                    </a:solidFill>
                  </a:rPr>
                  <a:t> 3.5 </a:t>
                </a:r>
                <a:r>
                  <a:rPr lang="en-US" sz="1400" b="1" dirty="0" err="1">
                    <a:solidFill>
                      <a:schemeClr val="accent1"/>
                    </a:solidFill>
                  </a:rPr>
                  <a:t>mgd</a:t>
                </a:r>
                <a:endParaRPr lang="en-US" sz="14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19" name="Triangle 118">
                <a:extLst>
                  <a:ext uri="{FF2B5EF4-FFF2-40B4-BE49-F238E27FC236}">
                    <a16:creationId xmlns:a16="http://schemas.microsoft.com/office/drawing/2014/main" id="{3463F55E-D59F-6CF3-89AD-C7EAEB275B18}"/>
                  </a:ext>
                </a:extLst>
              </p:cNvPr>
              <p:cNvSpPr/>
              <p:nvPr/>
            </p:nvSpPr>
            <p:spPr>
              <a:xfrm rot="10800000">
                <a:off x="3883388" y="1914455"/>
                <a:ext cx="192505" cy="198603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99D5E90C-2598-4089-1A36-D732613A1328}"/>
                </a:ext>
              </a:extLst>
            </p:cNvPr>
            <p:cNvGrpSpPr/>
            <p:nvPr/>
          </p:nvGrpSpPr>
          <p:grpSpPr>
            <a:xfrm>
              <a:off x="2969479" y="1323250"/>
              <a:ext cx="2839426" cy="789809"/>
              <a:chOff x="1445479" y="1323249"/>
              <a:chExt cx="2839426" cy="789809"/>
            </a:xfrm>
          </p:grpSpPr>
          <p:sp>
            <p:nvSpPr>
              <p:cNvPr id="120" name="Triangle 119">
                <a:extLst>
                  <a:ext uri="{FF2B5EF4-FFF2-40B4-BE49-F238E27FC236}">
                    <a16:creationId xmlns:a16="http://schemas.microsoft.com/office/drawing/2014/main" id="{19C4B761-3735-BE6E-208B-F50AF3A84E6A}"/>
                  </a:ext>
                </a:extLst>
              </p:cNvPr>
              <p:cNvSpPr/>
              <p:nvPr/>
            </p:nvSpPr>
            <p:spPr>
              <a:xfrm rot="10800000">
                <a:off x="4092400" y="1914455"/>
                <a:ext cx="192505" cy="198603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10031F69-7403-52F2-DBF4-138A7E0D95C9}"/>
                  </a:ext>
                </a:extLst>
              </p:cNvPr>
              <p:cNvSpPr txBox="1"/>
              <p:nvPr/>
            </p:nvSpPr>
            <p:spPr>
              <a:xfrm>
                <a:off x="1445479" y="1323249"/>
                <a:ext cx="17131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accent1"/>
                    </a:solidFill>
                  </a:rPr>
                  <a:t>Doolittle 3.5 </a:t>
                </a:r>
                <a:r>
                  <a:rPr lang="en-US" sz="1400" b="1" dirty="0" err="1">
                    <a:solidFill>
                      <a:schemeClr val="accent1"/>
                    </a:solidFill>
                  </a:rPr>
                  <a:t>mgd</a:t>
                </a:r>
                <a:endParaRPr lang="en-US" sz="1400" b="1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8827CFA1-2EE3-354F-BF15-6DFFF7822E64}"/>
                </a:ext>
              </a:extLst>
            </p:cNvPr>
            <p:cNvGrpSpPr/>
            <p:nvPr/>
          </p:nvGrpSpPr>
          <p:grpSpPr>
            <a:xfrm>
              <a:off x="4971772" y="836735"/>
              <a:ext cx="1713132" cy="1285478"/>
              <a:chOff x="3447772" y="836735"/>
              <a:chExt cx="1713132" cy="1285478"/>
            </a:xfrm>
          </p:grpSpPr>
          <p:sp>
            <p:nvSpPr>
              <p:cNvPr id="121" name="Triangle 120">
                <a:extLst>
                  <a:ext uri="{FF2B5EF4-FFF2-40B4-BE49-F238E27FC236}">
                    <a16:creationId xmlns:a16="http://schemas.microsoft.com/office/drawing/2014/main" id="{7CD53CDC-BCE2-8174-9B3A-A746893CA4E8}"/>
                  </a:ext>
                </a:extLst>
              </p:cNvPr>
              <p:cNvSpPr/>
              <p:nvPr/>
            </p:nvSpPr>
            <p:spPr>
              <a:xfrm rot="10800000">
                <a:off x="4583669" y="1923610"/>
                <a:ext cx="192505" cy="198603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DDE4437E-E1C5-BA35-0924-3976734F26D8}"/>
                  </a:ext>
                </a:extLst>
              </p:cNvPr>
              <p:cNvSpPr txBox="1"/>
              <p:nvPr/>
            </p:nvSpPr>
            <p:spPr>
              <a:xfrm>
                <a:off x="3447772" y="836735"/>
                <a:ext cx="17131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accent1"/>
                    </a:solidFill>
                  </a:rPr>
                  <a:t>Donna  2.5 </a:t>
                </a:r>
                <a:r>
                  <a:rPr lang="en-US" sz="1400" b="1" dirty="0" err="1">
                    <a:solidFill>
                      <a:schemeClr val="accent1"/>
                    </a:solidFill>
                  </a:rPr>
                  <a:t>mgd</a:t>
                </a:r>
                <a:endParaRPr lang="en-US" sz="1400" b="1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DC90B02-0B90-8C4B-01DD-31F1AF7631BC}"/>
                </a:ext>
              </a:extLst>
            </p:cNvPr>
            <p:cNvGrpSpPr/>
            <p:nvPr/>
          </p:nvGrpSpPr>
          <p:grpSpPr>
            <a:xfrm>
              <a:off x="5160644" y="1067918"/>
              <a:ext cx="1917008" cy="1054294"/>
              <a:chOff x="3636644" y="1067918"/>
              <a:chExt cx="1917008" cy="1054294"/>
            </a:xfrm>
          </p:grpSpPr>
          <p:sp>
            <p:nvSpPr>
              <p:cNvPr id="122" name="Triangle 121">
                <a:extLst>
                  <a:ext uri="{FF2B5EF4-FFF2-40B4-BE49-F238E27FC236}">
                    <a16:creationId xmlns:a16="http://schemas.microsoft.com/office/drawing/2014/main" id="{75F7B2A3-618A-2A18-85B2-82C4DEEC61A0}"/>
                  </a:ext>
                </a:extLst>
              </p:cNvPr>
              <p:cNvSpPr/>
              <p:nvPr/>
            </p:nvSpPr>
            <p:spPr>
              <a:xfrm rot="10800000">
                <a:off x="5361147" y="1923609"/>
                <a:ext cx="192505" cy="198603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2FDFE068-E816-F455-9323-C4D12EB1EF1D}"/>
                  </a:ext>
                </a:extLst>
              </p:cNvPr>
              <p:cNvSpPr txBox="1"/>
              <p:nvPr/>
            </p:nvSpPr>
            <p:spPr>
              <a:xfrm>
                <a:off x="3636644" y="1067918"/>
                <a:ext cx="17131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accent1"/>
                    </a:solidFill>
                  </a:rPr>
                  <a:t>N Cameron 2.5 </a:t>
                </a:r>
                <a:r>
                  <a:rPr lang="en-US" sz="1400" b="1" dirty="0" err="1">
                    <a:solidFill>
                      <a:schemeClr val="accent1"/>
                    </a:solidFill>
                  </a:rPr>
                  <a:t>mgd</a:t>
                </a:r>
                <a:endParaRPr lang="en-US" sz="1400" b="1" dirty="0">
                  <a:solidFill>
                    <a:schemeClr val="accent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8353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2192F-0103-E046-320E-642FA3402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state of texas&#10;&#10;Description automatically generated">
            <a:extLst>
              <a:ext uri="{FF2B5EF4-FFF2-40B4-BE49-F238E27FC236}">
                <a16:creationId xmlns:a16="http://schemas.microsoft.com/office/drawing/2014/main" id="{49A3EC5E-81C7-1767-B4EF-AA4ABAAEA1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641"/>
          <a:stretch/>
        </p:blipFill>
        <p:spPr>
          <a:xfrm>
            <a:off x="400050" y="162712"/>
            <a:ext cx="9914021" cy="6330163"/>
          </a:xfrm>
        </p:spPr>
      </p:pic>
    </p:spTree>
    <p:extLst>
      <p:ext uri="{BB962C8B-B14F-4D97-AF65-F5344CB8AC3E}">
        <p14:creationId xmlns:p14="http://schemas.microsoft.com/office/powerpoint/2010/main" val="177381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C042E-5048-BB8E-DF92-73E7017DB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state of texas&#10;&#10;Description automatically generated">
            <a:extLst>
              <a:ext uri="{FF2B5EF4-FFF2-40B4-BE49-F238E27FC236}">
                <a16:creationId xmlns:a16="http://schemas.microsoft.com/office/drawing/2014/main" id="{F6B53237-2806-7F0E-26BE-A536BBDC75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722669" cy="5678905"/>
          </a:xfrm>
        </p:spPr>
      </p:pic>
    </p:spTree>
    <p:extLst>
      <p:ext uri="{BB962C8B-B14F-4D97-AF65-F5344CB8AC3E}">
        <p14:creationId xmlns:p14="http://schemas.microsoft.com/office/powerpoint/2010/main" val="127254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2D94F-F649-4DF4-299F-476B7A83E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state of texas&#10;&#10;Description automatically generated">
            <a:extLst>
              <a:ext uri="{FF2B5EF4-FFF2-40B4-BE49-F238E27FC236}">
                <a16:creationId xmlns:a16="http://schemas.microsoft.com/office/drawing/2014/main" id="{AC975A77-E970-4148-06C6-8FE8BCC8BC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691697" cy="6136105"/>
          </a:xfrm>
        </p:spPr>
      </p:pic>
    </p:spTree>
    <p:extLst>
      <p:ext uri="{BB962C8B-B14F-4D97-AF65-F5344CB8AC3E}">
        <p14:creationId xmlns:p14="http://schemas.microsoft.com/office/powerpoint/2010/main" val="357178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6293361-111E-427D-8E5B-256944AC8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4588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A2A5462-DF3E-4889-B751-1209421CB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763256" y="73152"/>
            <a:ext cx="1178966" cy="232963"/>
            <a:chOff x="7763256" y="73152"/>
            <a:chExt cx="1178966" cy="232963"/>
          </a:xfrm>
        </p:grpSpPr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DAC4D9FA-F59F-4781-BD0C-7EBF9B945E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73F22C33-C174-4DC3-80B7-18AFD77AB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62273E48-1157-468C-AFE8-C80C4A98D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60E8A45C-FBF7-4F15-9CC9-216E9825F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7C2E764B-CD49-4CFA-B919-E8DE2BA773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26990D29-51F8-48D8-968A-BC517AC930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2CBD6C2D-DFDD-4B60-9427-4B3604207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C78CAE23-83B3-43DB-8DC5-DB2E6AB15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96A7A64C-7788-4330-8B81-7E4B2092E2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0B63B245-5B24-4833-9467-DAA8D9C356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213C39CC-88C4-4B62-BDCA-E35AEAEFA6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59149C00-4F4F-4714-96C7-EF00BCFA3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7FDAD96F-198B-4020-8523-0CA287E31B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346EA41F-E26E-4239-A063-E636B5A0B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id="{03741717-EDF4-460C-A335-E4A7CC5129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EA6EA097-9AAE-4827-A6DE-E90FBE3C2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id="{655A8023-ADA7-4400-AAB6-65D8A102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51F15949-67C4-4057-A0FA-22FAF6BA6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4">
              <a:extLst>
                <a:ext uri="{FF2B5EF4-FFF2-40B4-BE49-F238E27FC236}">
                  <a16:creationId xmlns:a16="http://schemas.microsoft.com/office/drawing/2014/main" id="{1108A567-EC91-49D6-BE2A-41944CEB56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6">
              <a:extLst>
                <a:ext uri="{FF2B5EF4-FFF2-40B4-BE49-F238E27FC236}">
                  <a16:creationId xmlns:a16="http://schemas.microsoft.com/office/drawing/2014/main" id="{038FB33C-F255-4858-B484-169762B42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ED3B2D-3714-EE2C-6AC1-78F97E28B1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636588"/>
            <a:ext cx="6819900" cy="3806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78E4FF-CB3C-BDBA-AA63-707524F18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896" y="5470555"/>
            <a:ext cx="2991324" cy="6698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CC40F9-E4DC-FEDC-7AED-2F3EC03EBE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6672" y="636588"/>
            <a:ext cx="3834384" cy="2902882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/>
              <a:t>The State of Texas Desalination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8E0AA0-736C-1047-7AE8-7F67C73B4A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49896" y="4852070"/>
            <a:ext cx="4047744" cy="990474"/>
          </a:xfrm>
        </p:spPr>
        <p:txBody>
          <a:bodyPr anchor="t">
            <a:normAutofit/>
          </a:bodyPr>
          <a:lstStyle/>
          <a:p>
            <a:pPr algn="l"/>
            <a:r>
              <a:rPr lang="en-US" sz="2800" dirty="0"/>
              <a:t>Bill Norris, P.E.</a:t>
            </a:r>
          </a:p>
          <a:p>
            <a:pPr algn="l"/>
            <a:endParaRPr lang="en-US" sz="2000" dirty="0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164B6E3A-38DE-D5F0-FE65-202E67129A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8302" y="4952455"/>
            <a:ext cx="1425509" cy="1425509"/>
          </a:xfrm>
          <a:prstGeom prst="rect">
            <a:avLst/>
          </a:prstGeom>
        </p:spPr>
      </p:pic>
      <p:pic>
        <p:nvPicPr>
          <p:cNvPr id="6" name="Picture 5" descr="A blue and black logo&#10;&#10;Description automatically generated">
            <a:extLst>
              <a:ext uri="{FF2B5EF4-FFF2-40B4-BE49-F238E27FC236}">
                <a16:creationId xmlns:a16="http://schemas.microsoft.com/office/drawing/2014/main" id="{E56F46EE-99FF-E25A-BB27-55C4A8602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207" y="4582298"/>
            <a:ext cx="4038600" cy="1206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D25DDB-73E0-9CA5-08DD-7987DAAF469E}"/>
              </a:ext>
            </a:extLst>
          </p:cNvPr>
          <p:cNvSpPr txBox="1"/>
          <p:nvPr/>
        </p:nvSpPr>
        <p:spPr>
          <a:xfrm>
            <a:off x="4346946" y="4708913"/>
            <a:ext cx="1941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Fall Conference</a:t>
            </a:r>
          </a:p>
          <a:p>
            <a:r>
              <a:rPr lang="en-US" sz="2000" b="1" dirty="0"/>
              <a:t> November 2023</a:t>
            </a:r>
          </a:p>
        </p:txBody>
      </p:sp>
    </p:spTree>
    <p:extLst>
      <p:ext uri="{BB962C8B-B14F-4D97-AF65-F5344CB8AC3E}">
        <p14:creationId xmlns:p14="http://schemas.microsoft.com/office/powerpoint/2010/main" val="22974291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PCOR-PowerPoint-Template w_Logo">
  <a:themeElements>
    <a:clrScheme name="EPCOR Brand Standard">
      <a:dk1>
        <a:srgbClr val="000000"/>
      </a:dk1>
      <a:lt1>
        <a:sysClr val="window" lastClr="FFFFFF"/>
      </a:lt1>
      <a:dk2>
        <a:srgbClr val="233A81"/>
      </a:dk2>
      <a:lt2>
        <a:srgbClr val="0099D7"/>
      </a:lt2>
      <a:accent1>
        <a:srgbClr val="233A81"/>
      </a:accent1>
      <a:accent2>
        <a:srgbClr val="7B7B7B"/>
      </a:accent2>
      <a:accent3>
        <a:srgbClr val="F5CC00"/>
      </a:accent3>
      <a:accent4>
        <a:srgbClr val="0099D7"/>
      </a:accent4>
      <a:accent5>
        <a:srgbClr val="58B221"/>
      </a:accent5>
      <a:accent6>
        <a:srgbClr val="EB8023"/>
      </a:accent6>
      <a:hlink>
        <a:srgbClr val="7B7B7B"/>
      </a:hlink>
      <a:folHlink>
        <a:srgbClr val="EB802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9050" cap="rnd">
          <a:solidFill>
            <a:srgbClr val="C00000">
              <a:alpha val="50000"/>
            </a:srgbClr>
          </a:solidFill>
          <a:prstDash val="dash"/>
          <a:tailEnd type="none" w="med" len="sm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17327</TotalTime>
  <Words>133</Words>
  <Application>Microsoft Macintosh PowerPoint</Application>
  <PresentationFormat>Widescreen</PresentationFormat>
  <Paragraphs>44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Wingdings</vt:lpstr>
      <vt:lpstr>Office Theme</vt:lpstr>
      <vt:lpstr>EPCOR-PowerPoint-Template w_Logo</vt:lpstr>
      <vt:lpstr>The State of Texas Desalination</vt:lpstr>
      <vt:lpstr>2001 Rio Grande</vt:lpstr>
      <vt:lpstr>2011 Lake Conroe</vt:lpstr>
      <vt:lpstr>2011 Lake Travis</vt:lpstr>
      <vt:lpstr>Valley Desal Historical Timeline</vt:lpstr>
      <vt:lpstr>PowerPoint Presentation</vt:lpstr>
      <vt:lpstr>PowerPoint Presentation</vt:lpstr>
      <vt:lpstr>PowerPoint Presentation</vt:lpstr>
      <vt:lpstr>The State of Texas Desalination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Drought in Texas and Water Alternatives</dc:title>
  <dc:creator>Bill Norris</dc:creator>
  <cp:lastModifiedBy>bnorris sommeyall.com</cp:lastModifiedBy>
  <cp:revision>10</cp:revision>
  <dcterms:created xsi:type="dcterms:W3CDTF">2022-06-09T12:26:10Z</dcterms:created>
  <dcterms:modified xsi:type="dcterms:W3CDTF">2023-11-03T12:44:55Z</dcterms:modified>
</cp:coreProperties>
</file>